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4"/>
  </p:sldMasterIdLst>
  <p:notesMasterIdLst>
    <p:notesMasterId r:id="rId98"/>
  </p:notesMasterIdLst>
  <p:handoutMasterIdLst>
    <p:handoutMasterId r:id="rId99"/>
  </p:handoutMasterIdLst>
  <p:sldIdLst>
    <p:sldId id="399" r:id="rId5"/>
    <p:sldId id="274" r:id="rId6"/>
    <p:sldId id="427" r:id="rId7"/>
    <p:sldId id="429" r:id="rId8"/>
    <p:sldId id="430" r:id="rId9"/>
    <p:sldId id="431" r:id="rId10"/>
    <p:sldId id="432" r:id="rId11"/>
    <p:sldId id="433" r:id="rId12"/>
    <p:sldId id="434" r:id="rId13"/>
    <p:sldId id="435" r:id="rId14"/>
    <p:sldId id="436" r:id="rId15"/>
    <p:sldId id="425" r:id="rId16"/>
    <p:sldId id="426" r:id="rId17"/>
    <p:sldId id="424" r:id="rId18"/>
    <p:sldId id="351" r:id="rId19"/>
    <p:sldId id="415" r:id="rId20"/>
    <p:sldId id="422" r:id="rId21"/>
    <p:sldId id="400" r:id="rId22"/>
    <p:sldId id="275" r:id="rId23"/>
    <p:sldId id="269" r:id="rId24"/>
    <p:sldId id="279" r:id="rId25"/>
    <p:sldId id="395" r:id="rId26"/>
    <p:sldId id="414" r:id="rId27"/>
    <p:sldId id="416" r:id="rId28"/>
    <p:sldId id="418" r:id="rId29"/>
    <p:sldId id="271" r:id="rId30"/>
    <p:sldId id="402" r:id="rId31"/>
    <p:sldId id="276" r:id="rId32"/>
    <p:sldId id="281" r:id="rId33"/>
    <p:sldId id="282" r:id="rId34"/>
    <p:sldId id="353" r:id="rId35"/>
    <p:sldId id="413" r:id="rId36"/>
    <p:sldId id="285" r:id="rId37"/>
    <p:sldId id="310" r:id="rId38"/>
    <p:sldId id="290" r:id="rId39"/>
    <p:sldId id="331" r:id="rId40"/>
    <p:sldId id="349" r:id="rId41"/>
    <p:sldId id="333" r:id="rId42"/>
    <p:sldId id="397" r:id="rId43"/>
    <p:sldId id="288" r:id="rId44"/>
    <p:sldId id="332" r:id="rId45"/>
    <p:sldId id="334" r:id="rId46"/>
    <p:sldId id="304" r:id="rId47"/>
    <p:sldId id="393" r:id="rId48"/>
    <p:sldId id="405" r:id="rId49"/>
    <p:sldId id="420" r:id="rId50"/>
    <p:sldId id="423" r:id="rId51"/>
    <p:sldId id="370" r:id="rId52"/>
    <p:sldId id="407" r:id="rId53"/>
    <p:sldId id="394" r:id="rId54"/>
    <p:sldId id="363" r:id="rId55"/>
    <p:sldId id="372" r:id="rId56"/>
    <p:sldId id="373" r:id="rId57"/>
    <p:sldId id="406" r:id="rId58"/>
    <p:sldId id="377" r:id="rId59"/>
    <p:sldId id="379" r:id="rId60"/>
    <p:sldId id="378" r:id="rId61"/>
    <p:sldId id="380" r:id="rId62"/>
    <p:sldId id="381" r:id="rId63"/>
    <p:sldId id="382" r:id="rId64"/>
    <p:sldId id="419" r:id="rId65"/>
    <p:sldId id="292" r:id="rId66"/>
    <p:sldId id="296" r:id="rId67"/>
    <p:sldId id="295" r:id="rId68"/>
    <p:sldId id="293" r:id="rId69"/>
    <p:sldId id="297" r:id="rId70"/>
    <p:sldId id="294" r:id="rId71"/>
    <p:sldId id="300" r:id="rId72"/>
    <p:sldId id="301" r:id="rId73"/>
    <p:sldId id="335" r:id="rId74"/>
    <p:sldId id="341" r:id="rId75"/>
    <p:sldId id="345" r:id="rId76"/>
    <p:sldId id="340" r:id="rId77"/>
    <p:sldId id="342" r:id="rId78"/>
    <p:sldId id="346" r:id="rId79"/>
    <p:sldId id="317" r:id="rId80"/>
    <p:sldId id="319" r:id="rId81"/>
    <p:sldId id="409" r:id="rId82"/>
    <p:sldId id="408" r:id="rId83"/>
    <p:sldId id="314" r:id="rId84"/>
    <p:sldId id="315" r:id="rId85"/>
    <p:sldId id="410" r:id="rId86"/>
    <p:sldId id="320" r:id="rId87"/>
    <p:sldId id="411" r:id="rId88"/>
    <p:sldId id="412" r:id="rId89"/>
    <p:sldId id="321" r:id="rId90"/>
    <p:sldId id="326" r:id="rId91"/>
    <p:sldId id="389" r:id="rId92"/>
    <p:sldId id="390" r:id="rId93"/>
    <p:sldId id="421" r:id="rId94"/>
    <p:sldId id="350" r:id="rId95"/>
    <p:sldId id="329" r:id="rId96"/>
    <p:sldId id="330"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0">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C7F1D-93AC-46FC-C895-70FE7977C8CA}" name="Boris Gutkin" initials="BG" userId="S::Boris_Gutkin@epam.com::7b3db621-c480-4035-adea-0c6e7090821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0"/>
    <a:srgbClr val="2590EE"/>
    <a:srgbClr val="4A71BD"/>
    <a:srgbClr val="0078C2"/>
    <a:srgbClr val="0047FF"/>
    <a:srgbClr val="000000"/>
    <a:srgbClr val="A0A0A0"/>
    <a:srgbClr val="010000"/>
    <a:srgbClr val="585757"/>
    <a:srgbClr val="08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DB2AA6-860D-BA44-B214-808DA7C29E66}" v="67" dt="2023-02-27T17:56:18.324"/>
    <p1510:client id="{F607A1CB-70FE-F34F-B6F4-526F3D6BBAF4}" v="14" dt="2023-02-27T23:19:29.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0"/>
    <p:restoredTop sz="94694"/>
  </p:normalViewPr>
  <p:slideViewPr>
    <p:cSldViewPr snapToGrid="0">
      <p:cViewPr varScale="1">
        <p:scale>
          <a:sx n="78" d="100"/>
          <a:sy n="78" d="100"/>
        </p:scale>
        <p:origin x="658"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solidFill>
              <a:schemeClr val="bg1"/>
            </a:solidFill>
            <a:ln w="6350">
              <a:solidFill>
                <a:srgbClr val="000000"/>
              </a:solidFill>
            </a:ln>
          </c:spPr>
          <c:dPt>
            <c:idx val="0"/>
            <c:bubble3D val="0"/>
            <c:spPr>
              <a:solidFill>
                <a:srgbClr val="08A399"/>
              </a:solidFill>
              <a:ln w="6350">
                <a:solidFill>
                  <a:srgbClr val="000000"/>
                </a:solidFill>
              </a:ln>
              <a:effectLst/>
            </c:spPr>
            <c:extLst>
              <c:ext xmlns:c16="http://schemas.microsoft.com/office/drawing/2014/chart" uri="{C3380CC4-5D6E-409C-BE32-E72D297353CC}">
                <c16:uniqueId val="{00000001-75AB-954A-AC41-BC78A4B3CCE7}"/>
              </c:ext>
            </c:extLst>
          </c:dPt>
          <c:dPt>
            <c:idx val="1"/>
            <c:bubble3D val="0"/>
            <c:spPr>
              <a:solidFill>
                <a:srgbClr val="2747FF"/>
              </a:solidFill>
              <a:ln w="6350">
                <a:solidFill>
                  <a:srgbClr val="000000"/>
                </a:solidFill>
              </a:ln>
              <a:effectLst/>
            </c:spPr>
            <c:extLst>
              <c:ext xmlns:c16="http://schemas.microsoft.com/office/drawing/2014/chart" uri="{C3380CC4-5D6E-409C-BE32-E72D297353CC}">
                <c16:uniqueId val="{00000003-75AB-954A-AC41-BC78A4B3CCE7}"/>
              </c:ext>
            </c:extLst>
          </c:dPt>
          <c:dPt>
            <c:idx val="2"/>
            <c:bubble3D val="0"/>
            <c:spPr>
              <a:solidFill>
                <a:srgbClr val="107E8D"/>
              </a:solidFill>
              <a:ln w="6350">
                <a:solidFill>
                  <a:srgbClr val="000000"/>
                </a:solidFill>
              </a:ln>
              <a:effectLst/>
            </c:spPr>
            <c:extLst>
              <c:ext xmlns:c16="http://schemas.microsoft.com/office/drawing/2014/chart" uri="{C3380CC4-5D6E-409C-BE32-E72D297353CC}">
                <c16:uniqueId val="{00000005-75AB-954A-AC41-BC78A4B3CCE7}"/>
              </c:ext>
            </c:extLst>
          </c:dPt>
          <c:dPt>
            <c:idx val="3"/>
            <c:bubble3D val="0"/>
            <c:spPr>
              <a:solidFill>
                <a:srgbClr val="2590EE"/>
              </a:solidFill>
              <a:ln w="6350">
                <a:solidFill>
                  <a:srgbClr val="000000"/>
                </a:solidFill>
              </a:ln>
              <a:effectLst/>
            </c:spPr>
            <c:extLst>
              <c:ext xmlns:c16="http://schemas.microsoft.com/office/drawing/2014/chart" uri="{C3380CC4-5D6E-409C-BE32-E72D297353CC}">
                <c16:uniqueId val="{00000007-75AB-954A-AC41-BC78A4B3CCE7}"/>
              </c:ext>
            </c:extLst>
          </c:dPt>
          <c:dPt>
            <c:idx val="4"/>
            <c:bubble3D val="0"/>
            <c:spPr>
              <a:solidFill>
                <a:srgbClr val="2123DB"/>
              </a:solidFill>
              <a:ln w="6350">
                <a:solidFill>
                  <a:srgbClr val="000000"/>
                </a:solidFill>
              </a:ln>
              <a:effectLst/>
            </c:spPr>
            <c:extLst>
              <c:ext xmlns:c16="http://schemas.microsoft.com/office/drawing/2014/chart" uri="{C3380CC4-5D6E-409C-BE32-E72D297353CC}">
                <c16:uniqueId val="{00000009-75AB-954A-AC41-BC78A4B3CCE7}"/>
              </c:ext>
            </c:extLst>
          </c:dPt>
          <c:dPt>
            <c:idx val="5"/>
            <c:bubble3D val="0"/>
            <c:spPr>
              <a:solidFill>
                <a:srgbClr val="8940FF"/>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showLeaderLines val="1"/>
        </c:dLbls>
        <c:firstSliceAng val="0"/>
        <c:holeSize val="66"/>
      </c:doughnutChart>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gradFill>
              <a:gsLst>
                <a:gs pos="24000">
                  <a:srgbClr val="893FFF"/>
                </a:gs>
                <a:gs pos="100000">
                  <a:srgbClr val="A080DC"/>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gradFill>
              <a:gsLst>
                <a:gs pos="48000">
                  <a:srgbClr val="2747FF"/>
                </a:gs>
                <a:gs pos="100000">
                  <a:srgbClr val="2590EF"/>
                </a:gs>
                <a:gs pos="0">
                  <a:srgbClr val="2122DB"/>
                </a:gs>
              </a:gsLst>
              <a:lin ang="13800000" scaled="0"/>
            </a:gra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gradFill>
              <a:gsLst>
                <a:gs pos="99000">
                  <a:srgbClr val="E613EB"/>
                </a:gs>
                <a:gs pos="0">
                  <a:srgbClr val="E16C00"/>
                </a:gs>
              </a:gsLst>
              <a:lin ang="13800000" scaled="0"/>
            </a:gradFill>
            <a:ln w="19050">
              <a:noFill/>
            </a:ln>
            <a:effectLst/>
          </c:spPr>
          <c:invertIfNegative val="0"/>
          <c:dPt>
            <c:idx val="0"/>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3-D16E-9643-9A0A-2543D60934F4}"/>
              </c:ext>
            </c:extLst>
          </c:dPt>
          <c:dPt>
            <c:idx val="1"/>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1-D16E-9643-9A0A-2543D60934F4}"/>
              </c:ext>
            </c:extLst>
          </c:dPt>
          <c:dPt>
            <c:idx val="2"/>
            <c:invertIfNegative val="0"/>
            <c:bubble3D val="0"/>
            <c:spPr>
              <a:gradFill>
                <a:gsLst>
                  <a:gs pos="99000">
                    <a:srgbClr val="E613EB"/>
                  </a:gs>
                  <a:gs pos="0">
                    <a:srgbClr val="E16C00"/>
                  </a:gs>
                </a:gsLst>
                <a:lin ang="13800000" scaled="0"/>
              </a:gra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87698233869725E-2"/>
          <c:y val="4.3499474050363779E-2"/>
          <c:w val="0.95420661387280925"/>
          <c:h val="0.79522827822776676"/>
        </c:manualLayout>
      </c:layout>
      <c:barChart>
        <c:barDir val="bar"/>
        <c:grouping val="clustered"/>
        <c:varyColors val="0"/>
        <c:ser>
          <c:idx val="0"/>
          <c:order val="0"/>
          <c:tx>
            <c:strRef>
              <c:f>Лист1!$B$1</c:f>
              <c:strCache>
                <c:ptCount val="1"/>
                <c:pt idx="0">
                  <c:v>Gold</c:v>
                </c:pt>
              </c:strCache>
            </c:strRef>
          </c:tx>
          <c:spPr>
            <a:solidFill>
              <a:schemeClr val="accent4"/>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3.2</c:v>
                </c:pt>
                <c:pt idx="2">
                  <c:v>1.4</c:v>
                </c:pt>
                <c:pt idx="3">
                  <c:v>4.2</c:v>
                </c:pt>
              </c:numCache>
            </c:numRef>
          </c:val>
          <c:extLst>
            <c:ext xmlns:c16="http://schemas.microsoft.com/office/drawing/2014/chart" uri="{C3380CC4-5D6E-409C-BE32-E72D297353CC}">
              <c16:uniqueId val="{00000000-2304-E844-8409-B72A739BCE93}"/>
            </c:ext>
          </c:extLst>
        </c:ser>
        <c:ser>
          <c:idx val="1"/>
          <c:order val="1"/>
          <c:tx>
            <c:strRef>
              <c:f>Лист1!$C$1</c:f>
              <c:strCache>
                <c:ptCount val="1"/>
                <c:pt idx="0">
                  <c:v>Silver</c:v>
                </c:pt>
              </c:strCache>
            </c:strRef>
          </c:tx>
          <c:spPr>
            <a:solidFill>
              <a:schemeClr val="accent5"/>
            </a:solidFill>
            <a:ln w="19050">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Лист1!$C$2:$C$5</c:f>
              <c:numCache>
                <c:formatCode>General</c:formatCode>
                <c:ptCount val="4"/>
                <c:pt idx="0">
                  <c:v>6.3</c:v>
                </c:pt>
                <c:pt idx="1">
                  <c:v>9.3000000000000007</c:v>
                </c:pt>
                <c:pt idx="2">
                  <c:v>5.0999999999999996</c:v>
                </c:pt>
                <c:pt idx="3">
                  <c:v>3.6</c:v>
                </c:pt>
              </c:numCache>
            </c:numRef>
          </c:val>
          <c:extLst>
            <c:ext xmlns:c16="http://schemas.microsoft.com/office/drawing/2014/chart" uri="{C3380CC4-5D6E-409C-BE32-E72D297353CC}">
              <c16:uniqueId val="{00000001-2304-E844-8409-B72A739BCE93}"/>
            </c:ext>
          </c:extLst>
        </c:ser>
        <c:ser>
          <c:idx val="2"/>
          <c:order val="2"/>
          <c:tx>
            <c:strRef>
              <c:f>Лист1!$D$1</c:f>
              <c:strCache>
                <c:ptCount val="1"/>
                <c:pt idx="0">
                  <c:v>Bronze</c:v>
                </c:pt>
              </c:strCache>
            </c:strRef>
          </c:tx>
          <c:spPr>
            <a:solidFill>
              <a:schemeClr val="accent2"/>
            </a:solidFill>
            <a:ln w="19050">
              <a:noFill/>
            </a:ln>
            <a:effectLst/>
          </c:spPr>
          <c:invertIfNegative val="0"/>
          <c:dPt>
            <c:idx val="0"/>
            <c:invertIfNegative val="0"/>
            <c:bubble3D val="0"/>
            <c:spPr>
              <a:solidFill>
                <a:schemeClr val="accent2"/>
              </a:solidFill>
              <a:ln w="19050">
                <a:noFill/>
              </a:ln>
              <a:effectLst/>
            </c:spPr>
            <c:extLst>
              <c:ext xmlns:c16="http://schemas.microsoft.com/office/drawing/2014/chart" uri="{C3380CC4-5D6E-409C-BE32-E72D297353CC}">
                <c16:uniqueId val="{00000003-D16E-9643-9A0A-2543D60934F4}"/>
              </c:ext>
            </c:extLst>
          </c:dPt>
          <c:dPt>
            <c:idx val="1"/>
            <c:invertIfNegative val="0"/>
            <c:bubble3D val="0"/>
            <c:spPr>
              <a:solidFill>
                <a:schemeClr val="accent2"/>
              </a:solidFill>
              <a:ln w="19050">
                <a:noFill/>
              </a:ln>
              <a:effectLst/>
            </c:spPr>
            <c:extLst>
              <c:ext xmlns:c16="http://schemas.microsoft.com/office/drawing/2014/chart" uri="{C3380CC4-5D6E-409C-BE32-E72D297353CC}">
                <c16:uniqueId val="{00000001-D16E-9643-9A0A-2543D60934F4}"/>
              </c:ext>
            </c:extLst>
          </c:dPt>
          <c:dPt>
            <c:idx val="2"/>
            <c:invertIfNegative val="0"/>
            <c:bubble3D val="0"/>
            <c:spPr>
              <a:solidFill>
                <a:schemeClr val="accent2"/>
              </a:solidFill>
              <a:ln w="19050">
                <a:noFill/>
              </a:ln>
              <a:effectLst/>
            </c:spPr>
            <c:extLst>
              <c:ext xmlns:c16="http://schemas.microsoft.com/office/drawing/2014/chart" uri="{C3380CC4-5D6E-409C-BE32-E72D297353CC}">
                <c16:uniqueId val="{00000002-D16E-9643-9A0A-2543D60934F4}"/>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Лист1!$A$2:$A$5</c:f>
              <c:numCache>
                <c:formatCode>General</c:formatCode>
                <c:ptCount val="4"/>
                <c:pt idx="0">
                  <c:v>2014</c:v>
                </c:pt>
                <c:pt idx="1">
                  <c:v>2015</c:v>
                </c:pt>
                <c:pt idx="2">
                  <c:v>2016</c:v>
                </c:pt>
                <c:pt idx="3">
                  <c:v>2017</c:v>
                </c:pt>
              </c:numCache>
            </c:numRef>
          </c:cat>
          <c:val>
            <c:numRef>
              <c:f>Лист1!$D$2:$D$5</c:f>
              <c:numCache>
                <c:formatCode>General</c:formatCode>
                <c:ptCount val="4"/>
                <c:pt idx="0">
                  <c:v>1.8</c:v>
                </c:pt>
                <c:pt idx="1">
                  <c:v>2.7</c:v>
                </c:pt>
                <c:pt idx="2">
                  <c:v>1</c:v>
                </c:pt>
                <c:pt idx="3">
                  <c:v>0.7</c:v>
                </c:pt>
              </c:numCache>
            </c:numRef>
          </c:val>
          <c:extLst>
            <c:ext xmlns:c16="http://schemas.microsoft.com/office/drawing/2014/chart" uri="{C3380CC4-5D6E-409C-BE32-E72D297353CC}">
              <c16:uniqueId val="{00000002-2304-E844-8409-B72A739BCE93}"/>
            </c:ext>
          </c:extLst>
        </c:ser>
        <c:dLbls>
          <c:showLegendKey val="0"/>
          <c:showVal val="1"/>
          <c:showCatName val="0"/>
          <c:showSerName val="0"/>
          <c:showPercent val="0"/>
          <c:showBubbleSize val="0"/>
        </c:dLbls>
        <c:gapWidth val="148"/>
        <c:axId val="5520208"/>
        <c:axId val="212337976"/>
      </c:barChart>
      <c:catAx>
        <c:axId val="5520208"/>
        <c:scaling>
          <c:orientation val="minMax"/>
        </c:scaling>
        <c:delete val="0"/>
        <c:axPos val="l"/>
        <c:majorGridlines>
          <c:spPr>
            <a:ln w="3175" cap="flat" cmpd="sng" algn="ctr">
              <a:solidFill>
                <a:schemeClr val="tx1">
                  <a:alpha val="20000"/>
                </a:schemeClr>
              </a:solidFill>
              <a:round/>
            </a:ln>
            <a:effectLst/>
          </c:spPr>
        </c:majorGridlines>
        <c:numFmt formatCode="General" sourceLinked="1"/>
        <c:majorTickMark val="out"/>
        <c:minorTickMark val="none"/>
        <c:tickLblPos val="nextTo"/>
        <c:spPr>
          <a:noFill/>
          <a:ln w="3175" cap="flat" cmpd="sng" algn="ctr">
            <a:solidFill>
              <a:schemeClr val="tx1">
                <a:lumMod val="95000"/>
                <a:lumOff val="5000"/>
                <a:alpha val="50000"/>
              </a:schemeClr>
            </a:solidFill>
            <a:round/>
          </a:ln>
          <a:effectLst/>
        </c:spPr>
        <c:txPr>
          <a:bodyPr rot="-60000" spcFirstLastPara="1" vertOverflow="ellipsis"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212337976"/>
        <c:crosses val="autoZero"/>
        <c:auto val="1"/>
        <c:lblAlgn val="ctr"/>
        <c:lblOffset val="100"/>
        <c:noMultiLvlLbl val="0"/>
      </c:catAx>
      <c:valAx>
        <c:axId val="212337976"/>
        <c:scaling>
          <c:orientation val="minMax"/>
        </c:scaling>
        <c:delete val="0"/>
        <c:axPos val="b"/>
        <c:majorGridlines>
          <c:spPr>
            <a:ln w="3175" cap="flat" cmpd="sng" algn="ctr">
              <a:solidFill>
                <a:schemeClr val="tx1">
                  <a:alpha val="20000"/>
                </a:schemeClr>
              </a:solidFill>
              <a:round/>
            </a:ln>
            <a:effectLst/>
          </c:spPr>
        </c:majorGridlines>
        <c:numFmt formatCode="General" sourceLinked="1"/>
        <c:majorTickMark val="out"/>
        <c:minorTickMark val="none"/>
        <c:tickLblPos val="none"/>
        <c:spPr>
          <a:noFill/>
          <a:ln>
            <a:solidFill>
              <a:schemeClr val="tx1">
                <a:alpha val="20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5520208"/>
        <c:crosses val="autoZero"/>
        <c:crossBetween val="between"/>
      </c:valAx>
      <c:spPr>
        <a:noFill/>
        <a:ln>
          <a:noFill/>
        </a:ln>
        <a:effectLst/>
      </c:spPr>
    </c:plotArea>
    <c:legend>
      <c:legendPos val="b"/>
      <c:layout>
        <c:manualLayout>
          <c:xMode val="edge"/>
          <c:yMode val="edge"/>
          <c:x val="7.6865199381179569E-2"/>
          <c:y val="0.89195644399590213"/>
          <c:w val="0.38965645157194106"/>
          <c:h val="5.5784315304145259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showDLblsOverMax val="0"/>
  </c:chart>
  <c:spPr>
    <a:noFill/>
    <a:ln>
      <a:noFill/>
    </a:ln>
    <a:effectLst/>
  </c:spPr>
  <c:txPr>
    <a:bodyPr/>
    <a:lstStyle/>
    <a:p>
      <a:pPr>
        <a:defRPr b="0" i="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w="6350">
              <a:solidFill>
                <a:schemeClr val="tx1"/>
              </a:solidFill>
            </a:ln>
          </c:spPr>
          <c:dPt>
            <c:idx val="0"/>
            <c:bubble3D val="0"/>
            <c:spPr>
              <a:solidFill>
                <a:srgbClr val="CB3E00"/>
              </a:solidFill>
              <a:ln w="6350">
                <a:solidFill>
                  <a:schemeClr val="tx1"/>
                </a:solidFill>
              </a:ln>
              <a:effectLst/>
            </c:spPr>
            <c:extLst>
              <c:ext xmlns:c16="http://schemas.microsoft.com/office/drawing/2014/chart" uri="{C3380CC4-5D6E-409C-BE32-E72D297353CC}">
                <c16:uniqueId val="{00000001-359E-9144-9EE9-42F79417FF8D}"/>
              </c:ext>
            </c:extLst>
          </c:dPt>
          <c:dPt>
            <c:idx val="1"/>
            <c:bubble3D val="0"/>
            <c:spPr>
              <a:solidFill>
                <a:srgbClr val="E613EB"/>
              </a:solidFill>
              <a:ln w="6350">
                <a:solidFill>
                  <a:schemeClr val="tx1"/>
                </a:solidFill>
              </a:ln>
              <a:effectLst/>
            </c:spPr>
            <c:extLst>
              <c:ext xmlns:c16="http://schemas.microsoft.com/office/drawing/2014/chart" uri="{C3380CC4-5D6E-409C-BE32-E72D297353CC}">
                <c16:uniqueId val="{00000003-359E-9144-9EE9-42F79417FF8D}"/>
              </c:ext>
            </c:extLst>
          </c:dPt>
          <c:dPt>
            <c:idx val="2"/>
            <c:bubble3D val="0"/>
            <c:spPr>
              <a:solidFill>
                <a:srgbClr val="E06C01"/>
              </a:solidFill>
              <a:ln w="6350">
                <a:solidFill>
                  <a:schemeClr val="tx1"/>
                </a:solidFill>
              </a:ln>
              <a:effectLst/>
            </c:spPr>
            <c:extLst>
              <c:ext xmlns:c16="http://schemas.microsoft.com/office/drawing/2014/chart" uri="{C3380CC4-5D6E-409C-BE32-E72D297353CC}">
                <c16:uniqueId val="{00000005-359E-9144-9EE9-42F79417FF8D}"/>
              </c:ext>
            </c:extLst>
          </c:dPt>
          <c:dPt>
            <c:idx val="3"/>
            <c:bubble3D val="0"/>
            <c:spPr>
              <a:solidFill>
                <a:srgbClr val="FF4D40"/>
              </a:solidFill>
              <a:ln w="6350">
                <a:solidFill>
                  <a:schemeClr val="tx1"/>
                </a:solidFill>
              </a:ln>
              <a:effectLst/>
            </c:spPr>
            <c:extLst>
              <c:ext xmlns:c16="http://schemas.microsoft.com/office/drawing/2014/chart" uri="{C3380CC4-5D6E-409C-BE32-E72D297353CC}">
                <c16:uniqueId val="{00000007-359E-9144-9EE9-42F79417FF8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359E-9144-9EE9-42F79417FF8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lin ang="2700000" scaled="1"/>
              <a:tileRect/>
            </a:gradFill>
            <a:ln w="6350">
              <a:solidFill>
                <a:srgbClr val="000000"/>
              </a:solidFill>
            </a:ln>
          </c:spPr>
          <c:dPt>
            <c:idx val="0"/>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1-3666-534C-AF21-6D7ECDAD08EB}"/>
              </c:ext>
            </c:extLst>
          </c:dPt>
          <c:dPt>
            <c:idx val="1"/>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3-3666-534C-AF21-6D7ECDAD08EB}"/>
              </c:ext>
            </c:extLst>
          </c:dPt>
          <c:dPt>
            <c:idx val="2"/>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5-3666-534C-AF21-6D7ECDAD08EB}"/>
              </c:ext>
            </c:extLst>
          </c:dPt>
          <c:dPt>
            <c:idx val="3"/>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7-3666-534C-AF21-6D7ECDAD08EB}"/>
              </c:ext>
            </c:extLst>
          </c:dPt>
          <c:dPt>
            <c:idx val="4"/>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9-3666-534C-AF21-6D7ECDAD08EB}"/>
              </c:ext>
            </c:extLst>
          </c:dPt>
          <c:dPt>
            <c:idx val="5"/>
            <c:bubble3D val="0"/>
            <c:spPr>
              <a:gradFill flip="none" rotWithShape="1">
                <a:gsLst>
                  <a:gs pos="100000">
                    <a:schemeClr val="accent3"/>
                  </a:gs>
                  <a:gs pos="22000">
                    <a:schemeClr val="accent5"/>
                  </a:gs>
                  <a:gs pos="0">
                    <a:schemeClr val="accent4"/>
                  </a:gs>
                </a:gsLst>
                <a:lin ang="2700000" scaled="1"/>
                <a:tileRect/>
              </a:gradFill>
              <a:ln w="6350">
                <a:solidFill>
                  <a:srgbClr val="000000"/>
                </a:solidFill>
              </a:ln>
              <a:effectLst/>
            </c:spPr>
            <c:extLst>
              <c:ext xmlns:c16="http://schemas.microsoft.com/office/drawing/2014/chart" uri="{C3380CC4-5D6E-409C-BE32-E72D297353CC}">
                <c16:uniqueId val="{0000000B-3666-534C-AF21-6D7ECDAD08EB}"/>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3666-534C-AF21-6D7ECDAD08EB}"/>
            </c:ext>
          </c:extLst>
        </c:ser>
        <c:dLbls>
          <c:showLegendKey val="0"/>
          <c:showVal val="0"/>
          <c:showCatName val="0"/>
          <c:showSerName val="0"/>
          <c:showPercent val="0"/>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64000">
                  <a:srgbClr val="EE5CD3"/>
                </a:gs>
                <a:gs pos="99000">
                  <a:srgbClr val="E2B0FF"/>
                </a:gs>
                <a:gs pos="0">
                  <a:srgbClr val="FF7701"/>
                </a:gs>
                <a:gs pos="32000">
                  <a:srgbClr val="FF4799"/>
                </a:gs>
              </a:gsLst>
              <a:lin ang="2700000" scaled="1"/>
            </a:gradFill>
            <a:ln w="6350">
              <a:solidFill>
                <a:schemeClr val="tx1"/>
              </a:solidFill>
            </a:ln>
          </c:spPr>
          <c:dPt>
            <c:idx val="0"/>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1-094E-0B44-A782-17B487466D4D}"/>
              </c:ext>
            </c:extLst>
          </c:dPt>
          <c:dPt>
            <c:idx val="1"/>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3-094E-0B44-A782-17B487466D4D}"/>
              </c:ext>
            </c:extLst>
          </c:dPt>
          <c:dPt>
            <c:idx val="2"/>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5-094E-0B44-A782-17B487466D4D}"/>
              </c:ext>
            </c:extLst>
          </c:dPt>
          <c:dPt>
            <c:idx val="3"/>
            <c:bubble3D val="0"/>
            <c:spPr>
              <a:gradFill>
                <a:gsLst>
                  <a:gs pos="64000">
                    <a:srgbClr val="EE5CD3"/>
                  </a:gs>
                  <a:gs pos="99000">
                    <a:srgbClr val="E2B0FF"/>
                  </a:gs>
                  <a:gs pos="0">
                    <a:srgbClr val="FF7701"/>
                  </a:gs>
                  <a:gs pos="32000">
                    <a:srgbClr val="FF4799"/>
                  </a:gs>
                </a:gsLst>
                <a:lin ang="2700000" scaled="1"/>
              </a:gradFill>
              <a:ln w="6350">
                <a:solidFill>
                  <a:schemeClr val="tx1"/>
                </a:solidFill>
              </a:ln>
              <a:effectLst/>
            </c:spPr>
            <c:extLst>
              <c:ext xmlns:c16="http://schemas.microsoft.com/office/drawing/2014/chart" uri="{C3380CC4-5D6E-409C-BE32-E72D297353CC}">
                <c16:uniqueId val="{00000007-094E-0B44-A782-17B487466D4D}"/>
              </c:ext>
            </c:extLst>
          </c:dPt>
          <c:dLbls>
            <c:delete val="1"/>
          </c:dLbls>
          <c:cat>
            <c:strRef>
              <c:f>Sheet1!$A$2:$A$5</c:f>
              <c:strCache>
                <c:ptCount val="4"/>
                <c:pt idx="0">
                  <c:v>Europe</c:v>
                </c:pt>
                <c:pt idx="1">
                  <c:v>APAC</c:v>
                </c:pt>
                <c:pt idx="2">
                  <c:v>CIS</c:v>
                </c:pt>
                <c:pt idx="3">
                  <c:v>North America</c:v>
                </c:pt>
              </c:strCache>
            </c:strRef>
          </c:cat>
          <c:val>
            <c:numRef>
              <c:f>Sheet1!$B$2:$B$5</c:f>
              <c:numCache>
                <c:formatCode>0.0%</c:formatCode>
                <c:ptCount val="4"/>
                <c:pt idx="0">
                  <c:v>0.35699999999999998</c:v>
                </c:pt>
                <c:pt idx="1">
                  <c:v>2.5999999999999999E-2</c:v>
                </c:pt>
                <c:pt idx="2">
                  <c:v>8.0000000000000002E-3</c:v>
                </c:pt>
                <c:pt idx="3">
                  <c:v>0.60899999999999999</c:v>
                </c:pt>
              </c:numCache>
            </c:numRef>
          </c:val>
          <c:extLst>
            <c:ext xmlns:c16="http://schemas.microsoft.com/office/drawing/2014/chart" uri="{C3380CC4-5D6E-409C-BE32-E72D297353CC}">
              <c16:uniqueId val="{00000008-094E-0B44-A782-17B487466D4D}"/>
            </c:ext>
          </c:extLst>
        </c:ser>
        <c:dLbls>
          <c:showLegendKey val="0"/>
          <c:showVal val="0"/>
          <c:showCatName val="0"/>
          <c:showSerName val="0"/>
          <c:showPercent val="1"/>
          <c:showBubbleSize val="0"/>
          <c:showLeaderLines val="1"/>
        </c:dLbls>
        <c:firstSliceAng val="0"/>
        <c:holeSize val="6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080DB"/>
                </a:gs>
                <a:gs pos="22000">
                  <a:srgbClr val="2123DB"/>
                </a:gs>
                <a:gs pos="0">
                  <a:srgbClr val="1078C3"/>
                </a:gs>
              </a:gsLst>
              <a:lin ang="8100000" scaled="0"/>
              <a:tileRect/>
            </a:gradFill>
            <a:ln w="6350">
              <a:solidFill>
                <a:srgbClr val="000000"/>
              </a:solidFill>
            </a:ln>
            <a:effectLst/>
          </c:spPr>
          <c:invertIfNegative val="0"/>
          <c:dPt>
            <c:idx val="0"/>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gradFill flip="none" rotWithShape="1">
                <a:gsLst>
                  <a:gs pos="98000">
                    <a:srgbClr val="A080DB"/>
                  </a:gs>
                  <a:gs pos="22000">
                    <a:srgbClr val="2123DB"/>
                  </a:gs>
                  <a:gs pos="0">
                    <a:srgbClr val="1078C3"/>
                  </a:gs>
                </a:gsLst>
                <a:lin ang="8100000" scaled="0"/>
                <a:tileRect/>
              </a:gra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98000">
                  <a:srgbClr val="A98AEB"/>
                </a:gs>
                <a:gs pos="31000">
                  <a:srgbClr val="E613EB"/>
                </a:gs>
                <a:gs pos="0">
                  <a:srgbClr val="FF4D40"/>
                </a:gs>
              </a:gsLst>
              <a:lin ang="16200000" scaled="0"/>
              <a:tileRect/>
            </a:gradFill>
            <a:ln w="6350">
              <a:solidFill>
                <a:srgbClr val="000000"/>
              </a:solidFill>
            </a:ln>
            <a:effectLst/>
          </c:spPr>
          <c:invertIfNegative val="0"/>
          <c:dPt>
            <c:idx val="0"/>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gradFill flip="none" rotWithShape="1">
                <a:gsLst>
                  <a:gs pos="98000">
                    <a:srgbClr val="A98AEB"/>
                  </a:gs>
                  <a:gs pos="31000">
                    <a:srgbClr val="E613EB"/>
                  </a:gs>
                  <a:gs pos="0">
                    <a:srgbClr val="FF4D40"/>
                  </a:gs>
                </a:gsLst>
                <a:lin ang="16200000" scaled="0"/>
                <a:tileRect/>
              </a:gra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2122DB"/>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893FFF"/>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07A49A"/>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2590EF"/>
              </a:solidFill>
              <a:ln w="6350">
                <a:solidFill>
                  <a:srgbClr val="000000"/>
                </a:solidFill>
              </a:ln>
              <a:effectLst/>
            </c:spPr>
            <c:extLst>
              <c:ext xmlns:c16="http://schemas.microsoft.com/office/drawing/2014/chart" uri="{C3380CC4-5D6E-409C-BE32-E72D297353CC}">
                <c16:uniqueId val="{00000007-75AB-954A-AC41-BC78A4B3CCE7}"/>
              </c:ext>
            </c:extLst>
          </c:dPt>
          <c:dPt>
            <c:idx val="4"/>
            <c:invertIfNegative val="0"/>
            <c:bubble3D val="0"/>
            <c:spPr>
              <a:solidFill>
                <a:srgbClr val="00A705"/>
              </a:solidFill>
              <a:ln w="6350">
                <a:solidFill>
                  <a:srgbClr val="000000"/>
                </a:solidFill>
              </a:ln>
              <a:effectLst/>
            </c:spPr>
            <c:extLst>
              <c:ext xmlns:c16="http://schemas.microsoft.com/office/drawing/2014/chart" uri="{C3380CC4-5D6E-409C-BE32-E72D297353CC}">
                <c16:uniqueId val="{00000009-75AB-954A-AC41-BC78A4B3CCE7}"/>
              </c:ext>
            </c:extLst>
          </c:dPt>
          <c:dPt>
            <c:idx val="5"/>
            <c:invertIfNegative val="0"/>
            <c:bubble3D val="0"/>
            <c:spPr>
              <a:solidFill>
                <a:srgbClr val="107E8D"/>
              </a:solidFill>
              <a:ln w="6350">
                <a:solidFill>
                  <a:srgbClr val="000000"/>
                </a:solidFill>
              </a:ln>
              <a:effectLst/>
            </c:spPr>
            <c:extLst>
              <c:ext xmlns:c16="http://schemas.microsoft.com/office/drawing/2014/chart" uri="{C3380CC4-5D6E-409C-BE32-E72D297353CC}">
                <c16:uniqueId val="{0000000B-75AB-954A-AC41-BC78A4B3CCE7}"/>
              </c:ext>
            </c:extLst>
          </c:dPt>
          <c:cat>
            <c:strRef>
              <c:f>Sheet1!$A$2:$A$7</c:f>
              <c:strCache>
                <c:ptCount val="6"/>
                <c:pt idx="0">
                  <c:v>Financial Services</c:v>
                </c:pt>
                <c:pt idx="1">
                  <c:v>Business Information &amp; Media</c:v>
                </c:pt>
                <c:pt idx="2">
                  <c:v>Software &amp; Hi-Tech</c:v>
                </c:pt>
                <c:pt idx="3">
                  <c:v>Emerging</c:v>
                </c:pt>
                <c:pt idx="4">
                  <c:v>Life Sciences &amp; Healthcare</c:v>
                </c:pt>
                <c:pt idx="5">
                  <c:v>Travel &amp; Consumer</c:v>
                </c:pt>
              </c:strCache>
            </c:strRef>
          </c:cat>
          <c:val>
            <c:numRef>
              <c:f>Sheet1!$B$2:$B$7</c:f>
              <c:numCache>
                <c:formatCode>0.0%</c:formatCode>
                <c:ptCount val="6"/>
                <c:pt idx="0">
                  <c:v>0.20799999999999999</c:v>
                </c:pt>
                <c:pt idx="1">
                  <c:v>0.17</c:v>
                </c:pt>
                <c:pt idx="2">
                  <c:v>0.16700000000000001</c:v>
                </c:pt>
                <c:pt idx="3">
                  <c:v>0.12</c:v>
                </c:pt>
                <c:pt idx="4">
                  <c:v>0.106</c:v>
                </c:pt>
                <c:pt idx="5">
                  <c:v>0.22900000000000001</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overlap val="-58"/>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Q1'22 REVENUE BY INDUSTRY VERTICAL</c:v>
                </c:pt>
              </c:strCache>
            </c:strRef>
          </c:tx>
          <c:spPr>
            <a:gradFill flip="none" rotWithShape="1">
              <a:gsLst>
                <a:gs pos="100000">
                  <a:schemeClr val="accent3"/>
                </a:gs>
                <a:gs pos="22000">
                  <a:schemeClr val="accent5"/>
                </a:gs>
                <a:gs pos="0">
                  <a:schemeClr val="accent4"/>
                </a:gs>
              </a:gsLst>
              <a:path path="circle">
                <a:fillToRect l="100000" t="100000"/>
              </a:path>
              <a:tileRect r="-100000" b="-100000"/>
            </a:gradFill>
            <a:ln w="6350">
              <a:solidFill>
                <a:srgbClr val="000000"/>
              </a:solidFill>
            </a:ln>
            <a:effectLst/>
          </c:spPr>
          <c:invertIfNegative val="0"/>
          <c:dPt>
            <c:idx val="0"/>
            <c:invertIfNegative val="0"/>
            <c:bubble3D val="0"/>
            <c:spPr>
              <a:solidFill>
                <a:srgbClr val="FF4D40"/>
              </a:solidFill>
              <a:ln w="6350">
                <a:solidFill>
                  <a:srgbClr val="000000"/>
                </a:solidFill>
              </a:ln>
              <a:effectLst/>
            </c:spPr>
            <c:extLst>
              <c:ext xmlns:c16="http://schemas.microsoft.com/office/drawing/2014/chart" uri="{C3380CC4-5D6E-409C-BE32-E72D297353CC}">
                <c16:uniqueId val="{00000001-75AB-954A-AC41-BC78A4B3CCE7}"/>
              </c:ext>
            </c:extLst>
          </c:dPt>
          <c:dPt>
            <c:idx val="1"/>
            <c:invertIfNegative val="0"/>
            <c:bubble3D val="0"/>
            <c:spPr>
              <a:solidFill>
                <a:srgbClr val="C40303"/>
              </a:solidFill>
              <a:ln w="6350">
                <a:solidFill>
                  <a:srgbClr val="000000"/>
                </a:solidFill>
              </a:ln>
              <a:effectLst/>
            </c:spPr>
            <c:extLst>
              <c:ext xmlns:c16="http://schemas.microsoft.com/office/drawing/2014/chart" uri="{C3380CC4-5D6E-409C-BE32-E72D297353CC}">
                <c16:uniqueId val="{00000003-75AB-954A-AC41-BC78A4B3CCE7}"/>
              </c:ext>
            </c:extLst>
          </c:dPt>
          <c:dPt>
            <c:idx val="2"/>
            <c:invertIfNegative val="0"/>
            <c:bubble3D val="0"/>
            <c:spPr>
              <a:solidFill>
                <a:srgbClr val="E613EB"/>
              </a:solidFill>
              <a:ln w="6350">
                <a:solidFill>
                  <a:srgbClr val="000000"/>
                </a:solidFill>
              </a:ln>
              <a:effectLst/>
            </c:spPr>
            <c:extLst>
              <c:ext xmlns:c16="http://schemas.microsoft.com/office/drawing/2014/chart" uri="{C3380CC4-5D6E-409C-BE32-E72D297353CC}">
                <c16:uniqueId val="{00000005-75AB-954A-AC41-BC78A4B3CCE7}"/>
              </c:ext>
            </c:extLst>
          </c:dPt>
          <c:dPt>
            <c:idx val="3"/>
            <c:invertIfNegative val="0"/>
            <c:bubble3D val="0"/>
            <c:spPr>
              <a:solidFill>
                <a:srgbClr val="E06C01"/>
              </a:solidFill>
              <a:ln w="6350">
                <a:solidFill>
                  <a:srgbClr val="000000"/>
                </a:solidFill>
              </a:ln>
              <a:effectLst/>
            </c:spPr>
            <c:extLst>
              <c:ext xmlns:c16="http://schemas.microsoft.com/office/drawing/2014/chart" uri="{C3380CC4-5D6E-409C-BE32-E72D297353CC}">
                <c16:uniqueId val="{00000007-75AB-954A-AC41-BC78A4B3CCE7}"/>
              </c:ext>
            </c:extLst>
          </c:dPt>
          <c:cat>
            <c:strRef>
              <c:f>Sheet1!$A$2:$A$5</c:f>
              <c:strCache>
                <c:ptCount val="4"/>
                <c:pt idx="0">
                  <c:v>Americas</c:v>
                </c:pt>
                <c:pt idx="1">
                  <c:v>EMEA</c:v>
                </c:pt>
                <c:pt idx="2">
                  <c:v>APAC</c:v>
                </c:pt>
                <c:pt idx="3">
                  <c:v>CEE*</c:v>
                </c:pt>
              </c:strCache>
            </c:strRef>
          </c:cat>
          <c:val>
            <c:numRef>
              <c:f>Sheet1!$B$2:$B$5</c:f>
              <c:numCache>
                <c:formatCode>0.0%</c:formatCode>
                <c:ptCount val="4"/>
                <c:pt idx="0">
                  <c:v>0.55000000000000004</c:v>
                </c:pt>
                <c:pt idx="1">
                  <c:v>0.28000000000000003</c:v>
                </c:pt>
                <c:pt idx="2">
                  <c:v>0.1</c:v>
                </c:pt>
                <c:pt idx="3">
                  <c:v>7.0000000000000007E-2</c:v>
                </c:pt>
              </c:numCache>
            </c:numRef>
          </c:val>
          <c:extLst>
            <c:ext xmlns:c16="http://schemas.microsoft.com/office/drawing/2014/chart" uri="{C3380CC4-5D6E-409C-BE32-E72D297353CC}">
              <c16:uniqueId val="{0000000C-75AB-954A-AC41-BC78A4B3CCE7}"/>
            </c:ext>
          </c:extLst>
        </c:ser>
        <c:dLbls>
          <c:showLegendKey val="0"/>
          <c:showVal val="0"/>
          <c:showCatName val="0"/>
          <c:showSerName val="0"/>
          <c:showPercent val="0"/>
          <c:showBubbleSize val="0"/>
        </c:dLbls>
        <c:gapWidth val="180"/>
        <c:axId val="1082984672"/>
        <c:axId val="1083079856"/>
      </c:barChart>
      <c:valAx>
        <c:axId val="1083079856"/>
        <c:scaling>
          <c:orientation val="minMax"/>
        </c:scaling>
        <c:delete val="1"/>
        <c:axPos val="l"/>
        <c:majorGridlines>
          <c:spPr>
            <a:ln w="0" cap="flat" cmpd="sng" algn="ctr">
              <a:noFill/>
              <a:round/>
            </a:ln>
            <a:effectLst/>
          </c:spPr>
        </c:majorGridlines>
        <c:numFmt formatCode="0.0%" sourceLinked="1"/>
        <c:majorTickMark val="out"/>
        <c:minorTickMark val="none"/>
        <c:tickLblPos val="nextTo"/>
        <c:crossAx val="1082984672"/>
        <c:crosses val="autoZero"/>
        <c:crossBetween val="between"/>
      </c:valAx>
      <c:catAx>
        <c:axId val="1082984672"/>
        <c:scaling>
          <c:orientation val="minMax"/>
        </c:scaling>
        <c:delete val="0"/>
        <c:axPos val="b"/>
        <c:numFmt formatCode="General" sourceLinked="1"/>
        <c:majorTickMark val="none"/>
        <c:minorTickMark val="none"/>
        <c:tickLblPos val="low"/>
        <c:spPr>
          <a:noFill/>
          <a:ln w="6350" cap="flat" cmpd="sng" algn="ctr">
            <a:solidFill>
              <a:srgbClr val="D9D9D9"/>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08307985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175">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49718715853775"/>
          <c:y val="6.9685225065143949E-2"/>
          <c:w val="0.68700562568292456"/>
          <c:h val="0.82230790947719434"/>
        </c:manualLayout>
      </c:layout>
      <c:doughnutChart>
        <c:varyColors val="1"/>
        <c:ser>
          <c:idx val="0"/>
          <c:order val="0"/>
          <c:tx>
            <c:strRef>
              <c:f>Лист1!$B$1</c:f>
              <c:strCache>
                <c:ptCount val="1"/>
                <c:pt idx="0">
                  <c:v>Продажи</c:v>
                </c:pt>
              </c:strCache>
            </c:strRef>
          </c:tx>
          <c:spPr>
            <a:solidFill>
              <a:schemeClr val="bg1"/>
            </a:solidFill>
            <a:ln w="63500">
              <a:noFill/>
            </a:ln>
          </c:spPr>
          <c:dPt>
            <c:idx val="0"/>
            <c:bubble3D val="0"/>
            <c:spPr>
              <a:solidFill>
                <a:srgbClr val="E312E8"/>
              </a:solidFill>
              <a:ln w="63500">
                <a:noFill/>
              </a:ln>
              <a:effectLst/>
            </c:spPr>
            <c:extLst>
              <c:ext xmlns:c16="http://schemas.microsoft.com/office/drawing/2014/chart" uri="{C3380CC4-5D6E-409C-BE32-E72D297353CC}">
                <c16:uniqueId val="{00000001-A681-0A4A-9F9B-F6A32E6305C4}"/>
              </c:ext>
            </c:extLst>
          </c:dPt>
          <c:dPt>
            <c:idx val="1"/>
            <c:bubble3D val="0"/>
            <c:spPr>
              <a:solidFill>
                <a:srgbClr val="2747FF"/>
              </a:solidFill>
              <a:ln w="63500">
                <a:noFill/>
              </a:ln>
              <a:effectLst/>
            </c:spPr>
            <c:extLst>
              <c:ext xmlns:c16="http://schemas.microsoft.com/office/drawing/2014/chart" uri="{C3380CC4-5D6E-409C-BE32-E72D297353CC}">
                <c16:uniqueId val="{00000003-A681-0A4A-9F9B-F6A32E6305C4}"/>
              </c:ext>
            </c:extLst>
          </c:dPt>
          <c:dPt>
            <c:idx val="2"/>
            <c:bubble3D val="0"/>
            <c:spPr>
              <a:solidFill>
                <a:srgbClr val="08A499"/>
              </a:solidFill>
              <a:ln w="63500">
                <a:noFill/>
              </a:ln>
              <a:effectLst/>
            </c:spPr>
            <c:extLst>
              <c:ext xmlns:c16="http://schemas.microsoft.com/office/drawing/2014/chart" uri="{C3380CC4-5D6E-409C-BE32-E72D297353CC}">
                <c16:uniqueId val="{00000005-A681-0A4A-9F9B-F6A32E6305C4}"/>
              </c:ext>
            </c:extLst>
          </c:dPt>
          <c:dPt>
            <c:idx val="3"/>
            <c:bubble3D val="0"/>
            <c:spPr>
              <a:solidFill>
                <a:srgbClr val="2590EE"/>
              </a:solidFill>
              <a:ln w="63500">
                <a:noFill/>
              </a:ln>
              <a:effectLst/>
            </c:spPr>
            <c:extLst>
              <c:ext xmlns:c16="http://schemas.microsoft.com/office/drawing/2014/chart" uri="{C3380CC4-5D6E-409C-BE32-E72D297353CC}">
                <c16:uniqueId val="{00000007-A681-0A4A-9F9B-F6A32E6305C4}"/>
              </c:ext>
            </c:extLst>
          </c:dPt>
          <c:dLbls>
            <c:dLbl>
              <c:idx val="0"/>
              <c:layout>
                <c:manualLayout>
                  <c:x val="-7.7154217716588159E-3"/>
                  <c:y val="-3.330729498494023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681-0A4A-9F9B-F6A32E6305C4}"/>
                </c:ext>
              </c:extLst>
            </c:dLbl>
            <c:dLbl>
              <c:idx val="1"/>
              <c:layout>
                <c:manualLayout>
                  <c:x val="-5.7069559137270676E-3"/>
                  <c:y val="-2.776131144634715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681-0A4A-9F9B-F6A32E6305C4}"/>
                </c:ext>
              </c:extLst>
            </c:dLbl>
            <c:dLbl>
              <c:idx val="2"/>
              <c:layout>
                <c:manualLayout>
                  <c:x val="7.2852786765659758E-4"/>
                  <c:y val="-1.528506451416319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681-0A4A-9F9B-F6A32E6305C4}"/>
                </c:ext>
              </c:extLst>
            </c:dLbl>
            <c:dLbl>
              <c:idx val="3"/>
              <c:layout>
                <c:manualLayout>
                  <c:x val="-1.6843156991121278E-3"/>
                  <c:y val="1.3866805537858097E-3"/>
                </c:manualLayout>
              </c:layout>
              <c:spPr>
                <a:noFill/>
                <a:ln>
                  <a:noFill/>
                </a:ln>
                <a:effectLst/>
              </c:spPr>
              <c:txPr>
                <a:bodyPr rot="0" spcFirstLastPara="1" vertOverflow="ellipsis" vert="horz" wrap="square" lIns="0" tIns="0" rIns="0" bIns="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A681-0A4A-9F9B-F6A32E6305C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rect">
                    <a:avLst/>
                  </a:prstGeom>
                </c15:spPr>
              </c:ext>
            </c:extLst>
          </c:dLbls>
          <c:cat>
            <c:numRef>
              <c:f>Лист1!$A$2:$A$5</c:f>
              <c:numCache>
                <c:formatCode>General</c:formatCode>
                <c:ptCount val="4"/>
                <c:pt idx="0">
                  <c:v>2014</c:v>
                </c:pt>
                <c:pt idx="1">
                  <c:v>2015</c:v>
                </c:pt>
                <c:pt idx="2">
                  <c:v>2016</c:v>
                </c:pt>
                <c:pt idx="3">
                  <c:v>2017</c:v>
                </c:pt>
              </c:numCache>
            </c:numRef>
          </c:cat>
          <c:val>
            <c:numRef>
              <c:f>Лист1!$B$2:$B$5</c:f>
              <c:numCache>
                <c:formatCode>General</c:formatCode>
                <c:ptCount val="4"/>
                <c:pt idx="0">
                  <c:v>8.1999999999999993</c:v>
                </c:pt>
                <c:pt idx="1">
                  <c:v>5.2</c:v>
                </c:pt>
                <c:pt idx="2">
                  <c:v>4.4000000000000004</c:v>
                </c:pt>
                <c:pt idx="3">
                  <c:v>3.2</c:v>
                </c:pt>
              </c:numCache>
            </c:numRef>
          </c:val>
          <c:extLst>
            <c:ext xmlns:c16="http://schemas.microsoft.com/office/drawing/2014/chart" uri="{C3380CC4-5D6E-409C-BE32-E72D297353CC}">
              <c16:uniqueId val="{00000008-A681-0A4A-9F9B-F6A32E6305C4}"/>
            </c:ext>
          </c:extLst>
        </c:ser>
        <c:dLbls>
          <c:showLegendKey val="0"/>
          <c:showVal val="1"/>
          <c:showCatName val="0"/>
          <c:showSerName val="0"/>
          <c:showPercent val="0"/>
          <c:showBubbleSize val="0"/>
          <c:showLeaderLines val="0"/>
        </c:dLbls>
        <c:firstSliceAng val="0"/>
        <c:holeSize val="75"/>
      </c:doughnutChart>
      <c:spPr>
        <a:noFill/>
        <a:ln>
          <a:noFill/>
        </a:ln>
        <a:effectLst/>
      </c:spPr>
    </c:plotArea>
    <c:legend>
      <c:legendPos val="tr"/>
      <c:layout>
        <c:manualLayout>
          <c:xMode val="edge"/>
          <c:yMode val="edge"/>
          <c:x val="0.90553894609633068"/>
          <c:y val="6.9457973211438331E-2"/>
          <c:w val="7.4566729454361533E-2"/>
          <c:h val="0.17324172600517454"/>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AE391-5090-4A20-BB83-AE7944D757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C791-4472-47EB-A5D1-40410E860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3E989-3A32-4871-848D-A577D002F4D8}" type="datetimeFigureOut">
              <a:rPr lang="en-US" smtClean="0"/>
              <a:t>11/21/2024</a:t>
            </a:fld>
            <a:endParaRPr lang="en-US"/>
          </a:p>
        </p:txBody>
      </p:sp>
      <p:sp>
        <p:nvSpPr>
          <p:cNvPr id="4" name="Footer Placeholder 3">
            <a:extLst>
              <a:ext uri="{FF2B5EF4-FFF2-40B4-BE49-F238E27FC236}">
                <a16:creationId xmlns:a16="http://schemas.microsoft.com/office/drawing/2014/main" id="{24289C3D-9323-4256-B98A-37D9853EA9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1EE58-95EA-4121-8D8F-D9BF9D78CF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AC666C-E93D-47E9-A306-F95DA55A0DBF}" type="slidenum">
              <a:rPr lang="en-US" smtClean="0"/>
              <a:t>‹#›</a:t>
            </a:fld>
            <a:endParaRPr lang="en-US"/>
          </a:p>
        </p:txBody>
      </p:sp>
    </p:spTree>
    <p:extLst>
      <p:ext uri="{BB962C8B-B14F-4D97-AF65-F5344CB8AC3E}">
        <p14:creationId xmlns:p14="http://schemas.microsoft.com/office/powerpoint/2010/main" val="5174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0DEF-0AD7-4BDB-840C-61DE4010FC3D}"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A001-691D-41D9-91DC-B9507CB04C79}" type="slidenum">
              <a:rPr lang="en-US" smtClean="0"/>
              <a:t>‹#›</a:t>
            </a:fld>
            <a:endParaRPr lang="en-US"/>
          </a:p>
        </p:txBody>
      </p:sp>
    </p:spTree>
    <p:extLst>
      <p:ext uri="{BB962C8B-B14F-4D97-AF65-F5344CB8AC3E}">
        <p14:creationId xmlns:p14="http://schemas.microsoft.com/office/powerpoint/2010/main" val="22064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EPAM logo not lining up with text – what is the best way to do this in PPT if we need the logo to move on certain pages? </a:t>
            </a:r>
          </a:p>
        </p:txBody>
      </p:sp>
      <p:sp>
        <p:nvSpPr>
          <p:cNvPr id="4" name="Slide Number Placeholder 3"/>
          <p:cNvSpPr>
            <a:spLocks noGrp="1"/>
          </p:cNvSpPr>
          <p:nvPr>
            <p:ph type="sldNum" sz="quarter" idx="5"/>
          </p:nvPr>
        </p:nvSpPr>
        <p:spPr/>
        <p:txBody>
          <a:bodyPr/>
          <a:lstStyle/>
          <a:p>
            <a:fld id="{3F68A001-691D-41D9-91DC-B9507CB04C79}" type="slidenum">
              <a:rPr lang="en-US" smtClean="0"/>
              <a:t>73</a:t>
            </a:fld>
            <a:endParaRPr lang="en-US"/>
          </a:p>
        </p:txBody>
      </p:sp>
    </p:spTree>
    <p:extLst>
      <p:ext uri="{BB962C8B-B14F-4D97-AF65-F5344CB8AC3E}">
        <p14:creationId xmlns:p14="http://schemas.microsoft.com/office/powerpoint/2010/main" val="198608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comment as previous page</a:t>
            </a:r>
          </a:p>
        </p:txBody>
      </p:sp>
      <p:sp>
        <p:nvSpPr>
          <p:cNvPr id="4" name="Slide Number Placeholder 3"/>
          <p:cNvSpPr>
            <a:spLocks noGrp="1"/>
          </p:cNvSpPr>
          <p:nvPr>
            <p:ph type="sldNum" sz="quarter" idx="5"/>
          </p:nvPr>
        </p:nvSpPr>
        <p:spPr/>
        <p:txBody>
          <a:bodyPr/>
          <a:lstStyle/>
          <a:p>
            <a:fld id="{3F68A001-691D-41D9-91DC-B9507CB04C79}" type="slidenum">
              <a:rPr lang="en-US" smtClean="0"/>
              <a:t>74</a:t>
            </a:fld>
            <a:endParaRPr lang="en-US"/>
          </a:p>
        </p:txBody>
      </p:sp>
    </p:spTree>
    <p:extLst>
      <p:ext uri="{BB962C8B-B14F-4D97-AF65-F5344CB8AC3E}">
        <p14:creationId xmlns:p14="http://schemas.microsoft.com/office/powerpoint/2010/main" val="299223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89</a:t>
            </a:fld>
            <a:endParaRPr lang="en-US"/>
          </a:p>
        </p:txBody>
      </p:sp>
    </p:spTree>
    <p:extLst>
      <p:ext uri="{BB962C8B-B14F-4D97-AF65-F5344CB8AC3E}">
        <p14:creationId xmlns:p14="http://schemas.microsoft.com/office/powerpoint/2010/main" val="245871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8A001-691D-41D9-91DC-B9507CB04C79}" type="slidenum">
              <a:rPr lang="en-US" smtClean="0"/>
              <a:t>90</a:t>
            </a:fld>
            <a:endParaRPr lang="en-US"/>
          </a:p>
        </p:txBody>
      </p:sp>
    </p:spTree>
    <p:extLst>
      <p:ext uri="{BB962C8B-B14F-4D97-AF65-F5344CB8AC3E}">
        <p14:creationId xmlns:p14="http://schemas.microsoft.com/office/powerpoint/2010/main" val="650123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Image">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39074" y="1655821"/>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10515600"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1"/>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6" name="Picture Placeholder 5">
            <a:extLst>
              <a:ext uri="{FF2B5EF4-FFF2-40B4-BE49-F238E27FC236}">
                <a16:creationId xmlns:a16="http://schemas.microsoft.com/office/drawing/2014/main" id="{0374159C-7297-E470-BBCD-D20C41E7AF68}"/>
              </a:ext>
            </a:extLst>
          </p:cNvPr>
          <p:cNvSpPr>
            <a:spLocks noGrp="1"/>
          </p:cNvSpPr>
          <p:nvPr>
            <p:ph type="pic" sz="quarter" idx="13"/>
          </p:nvPr>
        </p:nvSpPr>
        <p:spPr>
          <a:xfrm>
            <a:off x="0" y="0"/>
            <a:ext cx="12192000" cy="6858000"/>
          </a:xfrm>
          <a:prstGeom prst="rect">
            <a:avLst/>
          </a:prstGeom>
        </p:spPr>
        <p:txBody>
          <a:bodyPr/>
          <a:lstStyle/>
          <a:p>
            <a:endParaRPr lang="en-US"/>
          </a:p>
        </p:txBody>
      </p:sp>
      <p:pic>
        <p:nvPicPr>
          <p:cNvPr id="4" name="Picture 3">
            <a:extLst>
              <a:ext uri="{FF2B5EF4-FFF2-40B4-BE49-F238E27FC236}">
                <a16:creationId xmlns:a16="http://schemas.microsoft.com/office/drawing/2014/main" id="{7B9BE64C-8C5D-6F41-B4B2-4AE5FC1F4D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121821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93240"/>
            <a:ext cx="5640805" cy="92333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336040"/>
            <a:ext cx="498928" cy="307777"/>
          </a:xfrm>
          <a:prstGeom prst="rect">
            <a:avLst/>
          </a:prstGeom>
        </p:spPr>
        <p:txBody>
          <a:bodyPr wrap="square" anchor="t" anchorCtr="0">
            <a:spAutoFit/>
          </a:bodyPr>
          <a:lstStyle>
            <a:lvl1pPr algn="l">
              <a:defRPr lang="en-US" sz="2000" b="1" i="0" kern="1200" dirty="0">
                <a:solidFill>
                  <a:schemeClr val="accent2"/>
                </a:solidFill>
                <a:latin typeface="Calibri"/>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2699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4" y="0"/>
            <a:ext cx="4989095" cy="6858000"/>
          </a:xfrm>
          <a:prstGeom prst="rect">
            <a:avLst/>
          </a:prstGeom>
        </p:spPr>
        <p:txBody>
          <a:bodyPr/>
          <a:lstStyle/>
          <a:p>
            <a:endParaRPr lang="en-US"/>
          </a:p>
        </p:txBody>
      </p:sp>
    </p:spTree>
    <p:extLst>
      <p:ext uri="{BB962C8B-B14F-4D97-AF65-F5344CB8AC3E}">
        <p14:creationId xmlns:p14="http://schemas.microsoft.com/office/powerpoint/2010/main" val="336128417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x_Section_Header_Coo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E69851-6AAB-66EC-0A76-12B276F29DA9}"/>
              </a:ext>
            </a:extLst>
          </p:cNvPr>
          <p:cNvSpPr/>
          <p:nvPr userDrawn="1"/>
        </p:nvSpPr>
        <p:spPr bwMode="auto">
          <a:xfrm>
            <a:off x="627063" y="647700"/>
            <a:ext cx="10929937" cy="5562600"/>
          </a:xfrm>
          <a:prstGeom prst="rect">
            <a:avLst/>
          </a:prstGeom>
          <a:gradFill flip="none" rotWithShape="1">
            <a:gsLst>
              <a:gs pos="45000">
                <a:schemeClr val="accent2">
                  <a:alpha val="36000"/>
                </a:schemeClr>
              </a:gs>
              <a:gs pos="100000">
                <a:srgbClr val="00F6FF"/>
              </a:gs>
              <a:gs pos="0">
                <a:schemeClr val="accent2">
                  <a:alpha val="56000"/>
                </a:schemeClr>
              </a:gs>
            </a:gsLst>
            <a:path path="circle">
              <a:fillToRect l="100000" t="100000"/>
            </a:path>
            <a:tileRect r="-100000" b="-100000"/>
          </a:gradFill>
          <a:ln>
            <a:noFill/>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702409581"/>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4" orient="horz" pos="412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_Section_Header_Coo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a:solidFill>
                  <a:srgbClr val="000000"/>
                </a:solidFill>
              </a:defRPr>
            </a:lvl1pPr>
          </a:lstStyle>
          <a:p>
            <a:r>
              <a:rPr lang="en-US"/>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307777"/>
          </a:xfrm>
          <a:prstGeom prst="rect">
            <a:avLst/>
          </a:prstGeom>
        </p:spPr>
        <p:txBody>
          <a:bodyPr wrap="square" anchor="t" anchorCtr="0">
            <a:spAutoFit/>
          </a:bodyPr>
          <a:lstStyle>
            <a:lvl1pPr algn="l">
              <a:defRPr sz="2000" b="1">
                <a:solidFill>
                  <a:srgbClr val="000000"/>
                </a:solidFill>
              </a:defRPr>
            </a:lvl1pPr>
          </a:lstStyle>
          <a:p>
            <a:pPr lvl="0"/>
            <a:r>
              <a:rPr lang="en-US"/>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182771255"/>
      </p:ext>
    </p:extLst>
  </p:cSld>
  <p:clrMapOvr>
    <a:masterClrMapping/>
  </p:clrMapOvr>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3" pos="408" userDrawn="1">
          <p15:clr>
            <a:srgbClr val="FBAE40"/>
          </p15:clr>
        </p15:guide>
        <p15:guide id="4" orient="horz" pos="41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67323A-6698-B4F8-D2C4-A0336BD7AE08}"/>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E4BE38F8-DEB6-5998-7EB6-840C179B2EC8}"/>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5744481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1F547D-7378-E8AC-FDF8-369B9279159F}"/>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DBE70E68-FEAC-ABA3-6547-64F0048E25D1}"/>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9" name="Text Placeholder 8">
            <a:extLst>
              <a:ext uri="{FF2B5EF4-FFF2-40B4-BE49-F238E27FC236}">
                <a16:creationId xmlns:a16="http://schemas.microsoft.com/office/drawing/2014/main" id="{2DD31E73-37D8-3F34-976E-F45C7FEB4817}"/>
              </a:ext>
            </a:extLst>
          </p:cNvPr>
          <p:cNvSpPr>
            <a:spLocks noGrp="1"/>
          </p:cNvSpPr>
          <p:nvPr>
            <p:ph type="body" sz="quarter" idx="11" hasCustomPrompt="1"/>
          </p:nvPr>
        </p:nvSpPr>
        <p:spPr>
          <a:xfrm>
            <a:off x="627063" y="1211252"/>
            <a:ext cx="10929937" cy="480060"/>
          </a:xfrm>
          <a:prstGeom prst="rect">
            <a:avLst/>
          </a:prstGeom>
        </p:spPr>
        <p:txBody>
          <a:bodyPr wrap="square" lIns="0" tIns="0" rIns="0" bIns="0" anchor="t" anchorCtr="0">
            <a:norm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1400" b="0" i="0" kern="120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6582257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26389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_Divider">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968918"/>
            <a:ext cx="10917926" cy="2031325"/>
          </a:xfrm>
          <a:prstGeom prst="rect">
            <a:avLst/>
          </a:prstGeom>
        </p:spPr>
        <p:txBody>
          <a:bodyPr wrap="square">
            <a:spAutoFit/>
          </a:bodyPr>
          <a:lstStyle>
            <a:lvl1pPr>
              <a:defRPr sz="6600" b="0" i="0">
                <a:solidFill>
                  <a:schemeClr val="tx1"/>
                </a:solidFill>
                <a:latin typeface="Calibri Light" panose="020F0302020204030204" pitchFamily="34" charset="0"/>
                <a:cs typeface="Calibri Light" panose="020F0302020204030204" pitchFamily="34" charset="0"/>
              </a:defRPr>
            </a:lvl1pPr>
          </a:lstStyle>
          <a:p>
            <a:r>
              <a:rPr lang="en-US"/>
              <a:t>Sometimes You Want to Use a </a:t>
            </a:r>
            <a:br>
              <a:rPr lang="en-US"/>
            </a:br>
            <a:r>
              <a:rPr lang="en-US"/>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4784228"/>
            <a:ext cx="4757677" cy="492443"/>
          </a:xfrm>
          <a:prstGeom prst="rect">
            <a:avLst/>
          </a:prstGeom>
        </p:spPr>
        <p:txBody>
          <a:bodyPr wrap="square" anchor="t" anchorCtr="0">
            <a:spAutoFit/>
          </a:bodyPr>
          <a:lstStyle>
            <a:lvl1pPr>
              <a:defRPr sz="1600" b="0" i="0">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071880"/>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39074" y="1563803"/>
            <a:ext cx="3732914" cy="153888"/>
          </a:xfrm>
          <a:prstGeom prst="rect">
            <a:avLst/>
          </a:prstGeom>
        </p:spPr>
        <p:txBody>
          <a:bodyPr wrap="square">
            <a:spAutoFit/>
          </a:bodyPr>
          <a:lstStyle>
            <a:lvl1pPr>
              <a:lnSpc>
                <a:spcPct val="100000"/>
              </a:lnSpc>
              <a:spcBef>
                <a:spcPts val="0"/>
              </a:spcBef>
              <a:defRPr sz="1000" b="1" i="0" spc="30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SECTION TITLE</a:t>
            </a:r>
            <a:endParaRPr lang="en-US"/>
          </a:p>
        </p:txBody>
      </p:sp>
    </p:spTree>
    <p:extLst>
      <p:ext uri="{BB962C8B-B14F-4D97-AF65-F5344CB8AC3E}">
        <p14:creationId xmlns:p14="http://schemas.microsoft.com/office/powerpoint/2010/main" val="37825730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out_Text_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rgbClr val="000000"/>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7" name="TextBox 6">
            <a:extLst>
              <a:ext uri="{FF2B5EF4-FFF2-40B4-BE49-F238E27FC236}">
                <a16:creationId xmlns:a16="http://schemas.microsoft.com/office/drawing/2014/main" id="{01AAFA1B-F90B-A268-2F9C-CA4B17339CD9}"/>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881C1502-7D00-6809-E064-3AD5F4B7649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16" name="Text Placeholder 10">
            <a:extLst>
              <a:ext uri="{FF2B5EF4-FFF2-40B4-BE49-F238E27FC236}">
                <a16:creationId xmlns:a16="http://schemas.microsoft.com/office/drawing/2014/main" id="{746B66AD-D607-C8A3-57EC-E66339B963F6}"/>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21" name="Text Placeholder 4">
            <a:extLst>
              <a:ext uri="{FF2B5EF4-FFF2-40B4-BE49-F238E27FC236}">
                <a16:creationId xmlns:a16="http://schemas.microsoft.com/office/drawing/2014/main" id="{A7C0DA62-EC5A-3013-921C-9A16F87EFE3E}"/>
              </a:ext>
            </a:extLst>
          </p:cNvPr>
          <p:cNvSpPr>
            <a:spLocks noGrp="1"/>
          </p:cNvSpPr>
          <p:nvPr>
            <p:ph type="body" sz="quarter" idx="25" hasCustomPrompt="1"/>
          </p:nvPr>
        </p:nvSpPr>
        <p:spPr>
          <a:xfrm>
            <a:off x="627063" y="722843"/>
            <a:ext cx="3725863" cy="338554"/>
          </a:xfrm>
          <a:prstGeom prst="rect">
            <a:avLst/>
          </a:prstGeom>
        </p:spPr>
        <p:txBody>
          <a:bodyPr lIns="0" tIns="0" rIns="0" bIns="0">
            <a:noAutofit/>
          </a:bodyPr>
          <a:lstStyle>
            <a:lvl1pPr>
              <a:defRPr lang="en-US" sz="2200" b="1" spc="0">
                <a:solidFill>
                  <a:schemeClr val="tx1"/>
                </a:solidFill>
                <a:effectLst/>
                <a:latin typeface="Calibri" panose="020F0502020204030204" pitchFamily="34" charset="0"/>
              </a:defRPr>
            </a:lvl1pPr>
          </a:lstStyle>
          <a:p>
            <a:pPr lvl="0">
              <a:spcBef>
                <a:spcPts val="0"/>
              </a:spcBef>
            </a:pPr>
            <a:r>
              <a:rPr lang="en-US">
                <a:effectLst/>
              </a:rPr>
              <a:t>Title with Big and Little Type</a:t>
            </a:r>
            <a:endParaRPr lang="en-US"/>
          </a:p>
        </p:txBody>
      </p:sp>
    </p:spTree>
    <p:extLst>
      <p:ext uri="{BB962C8B-B14F-4D97-AF65-F5344CB8AC3E}">
        <p14:creationId xmlns:p14="http://schemas.microsoft.com/office/powerpoint/2010/main" val="239533527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out_Text_B">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3295A6AC-FD32-C87C-6A0D-33F65D81BF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rgbClr val="000000"/>
                </a:solidFill>
                <a:latin typeface="Calibri" panose="020F0502020204030204" pitchFamily="34" charset="0"/>
                <a:cs typeface="Calibri" panose="020F0502020204030204" pitchFamily="34" charset="0"/>
              </a:defRPr>
            </a:lvl1pPr>
          </a:lstStyle>
          <a:p>
            <a:r>
              <a:rPr lang="en-US"/>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pic>
        <p:nvPicPr>
          <p:cNvPr id="2" name="Picture 1">
            <a:extLst>
              <a:ext uri="{FF2B5EF4-FFF2-40B4-BE49-F238E27FC236}">
                <a16:creationId xmlns:a16="http://schemas.microsoft.com/office/drawing/2014/main" id="{A95209EB-D467-51AD-6222-93834EA8BF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7" name="Text Placeholder 10">
            <a:extLst>
              <a:ext uri="{FF2B5EF4-FFF2-40B4-BE49-F238E27FC236}">
                <a16:creationId xmlns:a16="http://schemas.microsoft.com/office/drawing/2014/main" id="{E75B6454-79A2-2746-023E-0F34DF153473}"/>
              </a:ext>
            </a:extLst>
          </p:cNvPr>
          <p:cNvSpPr>
            <a:spLocks noGrp="1"/>
          </p:cNvSpPr>
          <p:nvPr>
            <p:ph type="body" sz="quarter" idx="28" hasCustomPrompt="1"/>
          </p:nvPr>
        </p:nvSpPr>
        <p:spPr>
          <a:xfrm>
            <a:off x="627063" y="419100"/>
            <a:ext cx="3725862" cy="225706"/>
          </a:xfrm>
          <a:prstGeom prst="rect">
            <a:avLst/>
          </a:prstGeom>
        </p:spPr>
        <p:txBody>
          <a:bodyPr/>
          <a:lstStyle>
            <a:lvl1pPr>
              <a:spcBef>
                <a:spcPts val="0"/>
              </a:spcBef>
              <a:defRPr lang="en-US" sz="1000" b="1" i="0" kern="1200" cap="all" spc="300" baseline="0" dirty="0">
                <a:solidFill>
                  <a:schemeClr val="accent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
        <p:nvSpPr>
          <p:cNvPr id="11" name="Text Placeholder 4">
            <a:extLst>
              <a:ext uri="{FF2B5EF4-FFF2-40B4-BE49-F238E27FC236}">
                <a16:creationId xmlns:a16="http://schemas.microsoft.com/office/drawing/2014/main" id="{09294A11-D525-F9FD-CBCE-E94EB50BD92B}"/>
              </a:ext>
            </a:extLst>
          </p:cNvPr>
          <p:cNvSpPr>
            <a:spLocks noGrp="1"/>
          </p:cNvSpPr>
          <p:nvPr>
            <p:ph type="body" sz="quarter" idx="25" hasCustomPrompt="1"/>
          </p:nvPr>
        </p:nvSpPr>
        <p:spPr>
          <a:xfrm>
            <a:off x="627063" y="722843"/>
            <a:ext cx="3725863" cy="338554"/>
          </a:xfrm>
          <a:prstGeom prst="rect">
            <a:avLst/>
          </a:prstGeom>
        </p:spPr>
        <p:txBody>
          <a:bodyPr wrap="square">
            <a:spAutoFit/>
          </a:bodyPr>
          <a:lstStyle>
            <a:lvl1pPr>
              <a:lnSpc>
                <a:spcPct val="100000"/>
              </a:lnSpc>
              <a:spcBef>
                <a:spcPts val="0"/>
              </a:spcBef>
              <a:defRPr sz="2200" b="1" i="0" spc="0">
                <a:solidFill>
                  <a:schemeClr val="accent1"/>
                </a:solidFill>
                <a:latin typeface="Calibri" panose="020F0502020204030204" pitchFamily="34" charset="0"/>
                <a:cs typeface="Calibri" panose="020F0502020204030204" pitchFamily="34" charset="0"/>
              </a:defRPr>
            </a:lvl1pPr>
            <a:lvl2pPr>
              <a:buNone/>
              <a:defRPr/>
            </a:lvl2pPr>
          </a:lstStyle>
          <a:p>
            <a:pPr lvl="0"/>
            <a:r>
              <a:rPr lang="en-US">
                <a:effectLst/>
              </a:rPr>
              <a:t>Title with Big and Little Type</a:t>
            </a:r>
            <a:endParaRPr lang="en-US"/>
          </a:p>
        </p:txBody>
      </p:sp>
    </p:spTree>
    <p:extLst>
      <p:ext uri="{BB962C8B-B14F-4D97-AF65-F5344CB8AC3E}">
        <p14:creationId xmlns:p14="http://schemas.microsoft.com/office/powerpoint/2010/main" val="352331377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ype+2_photo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4383741" y="0"/>
            <a:ext cx="7808259" cy="6858000"/>
          </a:xfrm>
          <a:prstGeom prst="rect">
            <a:avLst/>
          </a:prstGeom>
          <a:solidFill>
            <a:srgbClr val="FBFAFA"/>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8" name="TextBox 7">
            <a:extLst>
              <a:ext uri="{FF2B5EF4-FFF2-40B4-BE49-F238E27FC236}">
                <a16:creationId xmlns:a16="http://schemas.microsoft.com/office/drawing/2014/main" id="{F8263655-ECC2-257F-AD6E-E4540DE158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7AC0358C-9119-8176-0FAF-2D0F448E696A}"/>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1EE8E6BB-7FFB-90B2-6C94-3C04A7140267}"/>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8FD4FCF7-37B3-4B6E-CA97-E77D60596E1F}"/>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28329911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Light_Pictur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B3BCBD-094A-89F2-36B2-991FE93DA7AB}"/>
              </a:ext>
            </a:extLst>
          </p:cNvPr>
          <p:cNvSpPr/>
          <p:nvPr userDrawn="1"/>
        </p:nvSpPr>
        <p:spPr bwMode="auto">
          <a:xfrm>
            <a:off x="0" y="0"/>
            <a:ext cx="12191999" cy="6858000"/>
          </a:xfrm>
          <a:prstGeom prst="rect">
            <a:avLst/>
          </a:prstGeom>
          <a:gradFill flip="none" rotWithShape="1">
            <a:gsLst>
              <a:gs pos="100000">
                <a:schemeClr val="bg1">
                  <a:alpha val="0"/>
                </a:schemeClr>
              </a:gs>
              <a:gs pos="45000">
                <a:schemeClr val="bg1"/>
              </a:gs>
            </a:gsLst>
            <a:lin ang="0" scaled="0"/>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5">
            <a:extLst>
              <a:ext uri="{FF2B5EF4-FFF2-40B4-BE49-F238E27FC236}">
                <a16:creationId xmlns:a16="http://schemas.microsoft.com/office/drawing/2014/main" id="{0AA22CD8-EFF5-B4F0-9996-5D1D7528FAA5}"/>
              </a:ext>
            </a:extLst>
          </p:cNvPr>
          <p:cNvSpPr>
            <a:spLocks noGrp="1"/>
          </p:cNvSpPr>
          <p:nvPr>
            <p:ph type="pic" sz="quarter" idx="13"/>
          </p:nvPr>
        </p:nvSpPr>
        <p:spPr>
          <a:xfrm>
            <a:off x="0" y="0"/>
            <a:ext cx="12192000" cy="6858000"/>
          </a:xfrm>
          <a:prstGeom prst="rect">
            <a:avLst/>
          </a:prstGeom>
        </p:spPr>
        <p:txBody>
          <a:bodyPr/>
          <a:lstStyle/>
          <a:p>
            <a:endParaRPr lang="en-US"/>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70340659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ype+2_photos_Black">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pic>
        <p:nvPicPr>
          <p:cNvPr id="5" name="Picture Placeholder 7">
            <a:extLst>
              <a:ext uri="{FF2B5EF4-FFF2-40B4-BE49-F238E27FC236}">
                <a16:creationId xmlns:a16="http://schemas.microsoft.com/office/drawing/2014/main" id="{47D220DB-753D-9009-E3B2-968BCB1260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48600" y="948209"/>
            <a:ext cx="3695700" cy="4678080"/>
          </a:xfrm>
          <a:prstGeom prst="rect">
            <a:avLst/>
          </a:prstGeom>
        </p:spPr>
      </p:pic>
      <p:pic>
        <p:nvPicPr>
          <p:cNvPr id="6" name="Picture Placeholder 8">
            <a:extLst>
              <a:ext uri="{FF2B5EF4-FFF2-40B4-BE49-F238E27FC236}">
                <a16:creationId xmlns:a16="http://schemas.microsoft.com/office/drawing/2014/main" id="{93BAF3BA-506C-CEDE-31A8-0E2F7E862A0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0594" y="948210"/>
            <a:ext cx="2705674" cy="2175164"/>
          </a:xfrm>
          <a:prstGeom prst="rect">
            <a:avLst/>
          </a:prstGeom>
        </p:spPr>
      </p:pic>
      <p:sp>
        <p:nvSpPr>
          <p:cNvPr id="2" name="Title 1">
            <a:extLst>
              <a:ext uri="{FF2B5EF4-FFF2-40B4-BE49-F238E27FC236}">
                <a16:creationId xmlns:a16="http://schemas.microsoft.com/office/drawing/2014/main" id="{E6643DA5-5C9F-C799-B890-61FDCC674F7A}"/>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FB2AFD80-10E1-6FE8-0BA3-7DB5BD0EF372}"/>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55294541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67300" y="922229"/>
            <a:ext cx="6477000" cy="4710475"/>
          </a:xfrm>
          <a:prstGeom prst="rect">
            <a:avLst/>
          </a:prstGeom>
        </p:spPr>
        <p:txBody>
          <a:bodyPr/>
          <a:lstStyle/>
          <a:p>
            <a:endParaRPr lang="en-US"/>
          </a:p>
        </p:txBody>
      </p:sp>
      <p:sp>
        <p:nvSpPr>
          <p:cNvPr id="2" name="Title 1">
            <a:extLst>
              <a:ext uri="{FF2B5EF4-FFF2-40B4-BE49-F238E27FC236}">
                <a16:creationId xmlns:a16="http://schemas.microsoft.com/office/drawing/2014/main" id="{5C505165-68F7-9306-9E47-08C7A533D28B}"/>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1D5A6C40-BA77-05F7-4448-95E3A5B80515}"/>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42779472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pe+1_Photo_Blur">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496226"/>
          </a:xfrm>
          <a:prstGeom prst="rect">
            <a:avLst/>
          </a:prstGeom>
        </p:spPr>
        <p:txBody>
          <a:bodyPr wrap="square" anchor="t" anchorCtr="0">
            <a:spAutoFit/>
          </a:bodyPr>
          <a:lstStyle>
            <a:lvl1pPr>
              <a:lnSpc>
                <a:spcPts val="2000"/>
              </a:lnSpc>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few sentences of type and supporting photos</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p:nvPr>
        </p:nvSpPr>
        <p:spPr>
          <a:xfrm>
            <a:off x="5029200" y="922229"/>
            <a:ext cx="6527800" cy="4710475"/>
          </a:xfrm>
          <a:prstGeom prst="rect">
            <a:avLst/>
          </a:prstGeom>
        </p:spPr>
        <p:txBody>
          <a:bodyPr/>
          <a:lstStyle/>
          <a:p>
            <a:endParaRPr lang="en-US"/>
          </a:p>
        </p:txBody>
      </p:sp>
      <p:sp>
        <p:nvSpPr>
          <p:cNvPr id="2" name="Title 1">
            <a:extLst>
              <a:ext uri="{FF2B5EF4-FFF2-40B4-BE49-F238E27FC236}">
                <a16:creationId xmlns:a16="http://schemas.microsoft.com/office/drawing/2014/main" id="{B1B3F49A-017D-C885-C56A-C3FBB74B012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20B97B73-9848-B399-89CA-F3A8272EAD7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3554035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_Lar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49" y="1762728"/>
            <a:ext cx="10434623"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8" name="TextBox 7">
            <a:extLst>
              <a:ext uri="{FF2B5EF4-FFF2-40B4-BE49-F238E27FC236}">
                <a16:creationId xmlns:a16="http://schemas.microsoft.com/office/drawing/2014/main" id="{92AC0EDD-AC36-F914-366E-69D6F90EE13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C23E1B07-F9BB-2FA8-4DF6-A285A2B35D36}"/>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3D1BB2CD-DBED-9BF2-22EE-06847388DA7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5" name="Text Placeholder 10">
            <a:extLst>
              <a:ext uri="{FF2B5EF4-FFF2-40B4-BE49-F238E27FC236}">
                <a16:creationId xmlns:a16="http://schemas.microsoft.com/office/drawing/2014/main" id="{E7FCFF33-D049-FF15-5CC0-4097F2EF3BB3}"/>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0209212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6" name="TextBox 5">
            <a:extLst>
              <a:ext uri="{FF2B5EF4-FFF2-40B4-BE49-F238E27FC236}">
                <a16:creationId xmlns:a16="http://schemas.microsoft.com/office/drawing/2014/main" id="{50024673-46D9-F66F-D8AA-1868CFC21AC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2560B1A1-7081-6436-518E-306A74CAA7C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77BAD15E-B7C3-EF9C-7FB3-73E703417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E833662F-D4EC-7E5B-F24F-AC7D0C84BFBD}"/>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36139674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ur_People_1_Person_White">
    <p:bg>
      <p:bgPr>
        <a:solidFill>
          <a:schemeClr val="bg2"/>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48200" cy="2548070"/>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27063" y="948837"/>
            <a:ext cx="3467100" cy="1181285"/>
          </a:xfrm>
          <a:prstGeom prst="rect">
            <a:avLst/>
          </a:prstGeom>
        </p:spPr>
        <p:txBody>
          <a:bodyPr wrap="square">
            <a:spAutoFit/>
          </a:bodyPr>
          <a:lstStyle>
            <a:lvl1pPr>
              <a:lnSpc>
                <a:spcPts val="4600"/>
              </a:lnSpc>
              <a:spcBef>
                <a:spcPts val="0"/>
              </a:spcBef>
              <a:defRPr sz="4400" b="0" i="0" spc="0">
                <a:gradFill>
                  <a:gsLst>
                    <a:gs pos="0">
                      <a:schemeClr val="accent4"/>
                    </a:gs>
                    <a:gs pos="69000">
                      <a:schemeClr val="accent5"/>
                    </a:gs>
                    <a:gs pos="99000">
                      <a:schemeClr val="accent3"/>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a:t>
            </a:r>
          </a:p>
          <a:p>
            <a:pPr lvl="0"/>
            <a:r>
              <a:rPr lang="en-US" err="1">
                <a:effectLst/>
              </a:rPr>
              <a:t>Lastname</a:t>
            </a:r>
            <a:endParaRPr lang="en-US"/>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2406797"/>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9D0E8781-CC1D-4C98-DC9D-E92211A0FF4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0EB90660-EDDB-AFF8-F760-00811B862BF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1F6D463D-6B94-0B73-6941-3200405EB1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4" name="Text Placeholder 10">
            <a:extLst>
              <a:ext uri="{FF2B5EF4-FFF2-40B4-BE49-F238E27FC236}">
                <a16:creationId xmlns:a16="http://schemas.microsoft.com/office/drawing/2014/main" id="{CFB280B8-B919-4994-C32C-9E2358C40D0F}"/>
              </a:ext>
            </a:extLst>
          </p:cNvPr>
          <p:cNvSpPr>
            <a:spLocks noGrp="1"/>
          </p:cNvSpPr>
          <p:nvPr>
            <p:ph type="body" sz="quarter" idx="28"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67985727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39074"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39074"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4" name="Text Placeholder 4">
            <a:extLst>
              <a:ext uri="{FF2B5EF4-FFF2-40B4-BE49-F238E27FC236}">
                <a16:creationId xmlns:a16="http://schemas.microsoft.com/office/drawing/2014/main" id="{0C498510-4A43-03CD-36C1-2A8353B4C50E}"/>
              </a:ext>
            </a:extLst>
          </p:cNvPr>
          <p:cNvSpPr>
            <a:spLocks noGrp="1"/>
          </p:cNvSpPr>
          <p:nvPr>
            <p:ph type="body" sz="quarter" idx="29" hasCustomPrompt="1"/>
          </p:nvPr>
        </p:nvSpPr>
        <p:spPr>
          <a:xfrm>
            <a:off x="6743700" y="3881872"/>
            <a:ext cx="3467100" cy="564322"/>
          </a:xfrm>
          <a:prstGeom prst="rect">
            <a:avLst/>
          </a:prstGeom>
        </p:spPr>
        <p:txBody>
          <a:bodyPr wrap="square">
            <a:spAutoFit/>
          </a:bodyPr>
          <a:lstStyle>
            <a:lvl1pPr>
              <a:lnSpc>
                <a:spcPts val="4600"/>
              </a:lnSpc>
              <a:spcBef>
                <a:spcPts val="0"/>
              </a:spcBef>
              <a:defRPr sz="36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9" name="Text Placeholder 4">
            <a:extLst>
              <a:ext uri="{FF2B5EF4-FFF2-40B4-BE49-F238E27FC236}">
                <a16:creationId xmlns:a16="http://schemas.microsoft.com/office/drawing/2014/main" id="{FA7FE39D-9B2F-3A82-4481-DEBB420622E7}"/>
              </a:ext>
            </a:extLst>
          </p:cNvPr>
          <p:cNvSpPr>
            <a:spLocks noGrp="1"/>
          </p:cNvSpPr>
          <p:nvPr>
            <p:ph type="body" sz="quarter" idx="31" hasCustomPrompt="1"/>
          </p:nvPr>
        </p:nvSpPr>
        <p:spPr>
          <a:xfrm>
            <a:off x="6743700" y="45337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13" name="TextBox 12">
            <a:extLst>
              <a:ext uri="{FF2B5EF4-FFF2-40B4-BE49-F238E27FC236}">
                <a16:creationId xmlns:a16="http://schemas.microsoft.com/office/drawing/2014/main" id="{95B1168C-27E6-70A9-36C3-AE546E841C2A}"/>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4" name="Text Placeholder 3">
            <a:extLst>
              <a:ext uri="{FF2B5EF4-FFF2-40B4-BE49-F238E27FC236}">
                <a16:creationId xmlns:a16="http://schemas.microsoft.com/office/drawing/2014/main" id="{9D8F7163-12E6-F27D-EEBA-98BF26708D37}"/>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01A8FDC3-1268-C24A-5234-3DDF83EB1B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139975484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ur_People_2_People_White">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39074"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0" y="0"/>
            <a:ext cx="6099048" cy="36576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BA836C28-DF9E-9EF6-F137-8474B6C0845A}"/>
              </a:ext>
            </a:extLst>
          </p:cNvPr>
          <p:cNvSpPr>
            <a:spLocks noGrp="1"/>
          </p:cNvSpPr>
          <p:nvPr>
            <p:ph type="body" sz="quarter" idx="30" hasCustomPrompt="1"/>
          </p:nvPr>
        </p:nvSpPr>
        <p:spPr>
          <a:xfrm>
            <a:off x="6743700" y="4890116"/>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a:t>
            </a:r>
          </a:p>
        </p:txBody>
      </p:sp>
      <p:sp>
        <p:nvSpPr>
          <p:cNvPr id="11" name="Picture Placeholder 11">
            <a:extLst>
              <a:ext uri="{FF2B5EF4-FFF2-40B4-BE49-F238E27FC236}">
                <a16:creationId xmlns:a16="http://schemas.microsoft.com/office/drawing/2014/main" id="{8A42E0B9-1EB1-1EAF-142C-C1A8686CF7F0}"/>
              </a:ext>
            </a:extLst>
          </p:cNvPr>
          <p:cNvSpPr>
            <a:spLocks noGrp="1"/>
          </p:cNvSpPr>
          <p:nvPr>
            <p:ph type="pic" sz="quarter" idx="32"/>
          </p:nvPr>
        </p:nvSpPr>
        <p:spPr>
          <a:xfrm>
            <a:off x="6096000" y="0"/>
            <a:ext cx="6099048" cy="36576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65AE9A1E-2209-0966-CD00-6DBDADBB1957}"/>
              </a:ext>
            </a:extLst>
          </p:cNvPr>
          <p:cNvSpPr>
            <a:spLocks noGrp="1"/>
          </p:cNvSpPr>
          <p:nvPr>
            <p:ph type="body" sz="quarter" idx="25" hasCustomPrompt="1"/>
          </p:nvPr>
        </p:nvSpPr>
        <p:spPr>
          <a:xfrm>
            <a:off x="639074"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2" name="Text Placeholder 4">
            <a:extLst>
              <a:ext uri="{FF2B5EF4-FFF2-40B4-BE49-F238E27FC236}">
                <a16:creationId xmlns:a16="http://schemas.microsoft.com/office/drawing/2014/main" id="{970C6AC1-AA2F-89B9-2D44-315F60323832}"/>
              </a:ext>
            </a:extLst>
          </p:cNvPr>
          <p:cNvSpPr>
            <a:spLocks noGrp="1"/>
          </p:cNvSpPr>
          <p:nvPr>
            <p:ph type="body" sz="quarter" idx="26" hasCustomPrompt="1"/>
          </p:nvPr>
        </p:nvSpPr>
        <p:spPr>
          <a:xfrm>
            <a:off x="639074"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3" name="Text Placeholder 4">
            <a:extLst>
              <a:ext uri="{FF2B5EF4-FFF2-40B4-BE49-F238E27FC236}">
                <a16:creationId xmlns:a16="http://schemas.microsoft.com/office/drawing/2014/main" id="{129FB170-8BDC-CF05-AC75-D03AEB22285B}"/>
              </a:ext>
            </a:extLst>
          </p:cNvPr>
          <p:cNvSpPr>
            <a:spLocks noGrp="1"/>
          </p:cNvSpPr>
          <p:nvPr>
            <p:ph type="body" sz="quarter" idx="29" hasCustomPrompt="1"/>
          </p:nvPr>
        </p:nvSpPr>
        <p:spPr>
          <a:xfrm>
            <a:off x="6743700" y="3869172"/>
            <a:ext cx="3467100" cy="564322"/>
          </a:xfrm>
          <a:prstGeom prst="rect">
            <a:avLst/>
          </a:prstGeom>
        </p:spPr>
        <p:txBody>
          <a:bodyPr wrap="square">
            <a:spAutoFit/>
          </a:bodyPr>
          <a:lstStyle>
            <a:lvl1pPr>
              <a:lnSpc>
                <a:spcPts val="4600"/>
              </a:lnSpc>
              <a:spcBef>
                <a:spcPts val="0"/>
              </a:spcBef>
              <a:defRPr sz="36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4" name="Text Placeholder 4">
            <a:extLst>
              <a:ext uri="{FF2B5EF4-FFF2-40B4-BE49-F238E27FC236}">
                <a16:creationId xmlns:a16="http://schemas.microsoft.com/office/drawing/2014/main" id="{BA3F46C9-B563-1ABE-3DDB-DDB91319FFB6}"/>
              </a:ext>
            </a:extLst>
          </p:cNvPr>
          <p:cNvSpPr>
            <a:spLocks noGrp="1"/>
          </p:cNvSpPr>
          <p:nvPr>
            <p:ph type="body" sz="quarter" idx="31" hasCustomPrompt="1"/>
          </p:nvPr>
        </p:nvSpPr>
        <p:spPr>
          <a:xfrm>
            <a:off x="6743700" y="4521015"/>
            <a:ext cx="46482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9" name="TextBox 8">
            <a:extLst>
              <a:ext uri="{FF2B5EF4-FFF2-40B4-BE49-F238E27FC236}">
                <a16:creationId xmlns:a16="http://schemas.microsoft.com/office/drawing/2014/main" id="{A03E0F55-2297-4649-F757-CAFDD1ABDBB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0" name="Text Placeholder 3">
            <a:extLst>
              <a:ext uri="{FF2B5EF4-FFF2-40B4-BE49-F238E27FC236}">
                <a16:creationId xmlns:a16="http://schemas.microsoft.com/office/drawing/2014/main" id="{E5D602B7-0154-AEB7-239F-256AAF330C1E}"/>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5" name="Picture 14">
            <a:extLst>
              <a:ext uri="{FF2B5EF4-FFF2-40B4-BE49-F238E27FC236}">
                <a16:creationId xmlns:a16="http://schemas.microsoft.com/office/drawing/2014/main" id="{B020D3FD-5BB0-B0D6-A198-2CC86E6DA9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60327733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ur_People_3_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8" name="TextBox 7">
            <a:extLst>
              <a:ext uri="{FF2B5EF4-FFF2-40B4-BE49-F238E27FC236}">
                <a16:creationId xmlns:a16="http://schemas.microsoft.com/office/drawing/2014/main" id="{B8D64F61-C0FA-0C91-5963-6E2A72BAE0EC}"/>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9" name="Text Placeholder 3">
            <a:extLst>
              <a:ext uri="{FF2B5EF4-FFF2-40B4-BE49-F238E27FC236}">
                <a16:creationId xmlns:a16="http://schemas.microsoft.com/office/drawing/2014/main" id="{563B925E-92C3-987F-0FC0-AE8EC43ABC3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11" name="Picture 10">
            <a:extLst>
              <a:ext uri="{FF2B5EF4-FFF2-40B4-BE49-F238E27FC236}">
                <a16:creationId xmlns:a16="http://schemas.microsoft.com/office/drawing/2014/main" id="{2E539AA1-06E4-9967-8A01-AA1CC6BF554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3" name="Text Placeholder 10">
            <a:extLst>
              <a:ext uri="{FF2B5EF4-FFF2-40B4-BE49-F238E27FC236}">
                <a16:creationId xmlns:a16="http://schemas.microsoft.com/office/drawing/2014/main" id="{7E413724-DF6D-A95C-8C60-B1166F8320FC}"/>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01785681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_People_3_People_Whit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7881F8F-A8EB-2813-47A6-219B2122F63E}"/>
              </a:ext>
            </a:extLst>
          </p:cNvPr>
          <p:cNvSpPr>
            <a:spLocks noGrp="1"/>
          </p:cNvSpPr>
          <p:nvPr>
            <p:ph type="body" sz="quarter" idx="25" hasCustomPrompt="1"/>
          </p:nvPr>
        </p:nvSpPr>
        <p:spPr>
          <a:xfrm>
            <a:off x="627063" y="2916672"/>
            <a:ext cx="3467100" cy="537198"/>
          </a:xfrm>
          <a:prstGeom prst="rect">
            <a:avLst/>
          </a:prstGeom>
        </p:spPr>
        <p:txBody>
          <a:bodyPr wrap="square">
            <a:spAutoFit/>
          </a:bodyPr>
          <a:lstStyle>
            <a:lvl1pPr>
              <a:lnSpc>
                <a:spcPts val="4600"/>
              </a:lnSpc>
              <a:spcBef>
                <a:spcPts val="0"/>
              </a:spcBef>
              <a:defRPr sz="2800" b="0" i="0" spc="0">
                <a:gradFill flip="none" rotWithShape="1">
                  <a:gsLst>
                    <a:gs pos="0">
                      <a:srgbClr val="0078C2"/>
                    </a:gs>
                    <a:gs pos="58000">
                      <a:srgbClr val="0047FF"/>
                    </a:gs>
                    <a:gs pos="91000">
                      <a:srgbClr val="8453D2"/>
                    </a:gs>
                  </a:gsLst>
                  <a:lin ang="0" scaled="1"/>
                  <a:tileRect/>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0" name="Text Placeholder 4">
            <a:extLst>
              <a:ext uri="{FF2B5EF4-FFF2-40B4-BE49-F238E27FC236}">
                <a16:creationId xmlns:a16="http://schemas.microsoft.com/office/drawing/2014/main" id="{52343B4A-3451-DAED-5CA3-845DCEF785DA}"/>
              </a:ext>
            </a:extLst>
          </p:cNvPr>
          <p:cNvSpPr>
            <a:spLocks noGrp="1"/>
          </p:cNvSpPr>
          <p:nvPr>
            <p:ph type="body" sz="quarter" idx="26" hasCustomPrompt="1"/>
          </p:nvPr>
        </p:nvSpPr>
        <p:spPr>
          <a:xfrm>
            <a:off x="627063"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 name="Picture Placeholder 11">
            <a:extLst>
              <a:ext uri="{FF2B5EF4-FFF2-40B4-BE49-F238E27FC236}">
                <a16:creationId xmlns:a16="http://schemas.microsoft.com/office/drawing/2014/main" id="{D059CF42-DE64-D215-F33D-AEF5AC07DB76}"/>
              </a:ext>
            </a:extLst>
          </p:cNvPr>
          <p:cNvSpPr>
            <a:spLocks noGrp="1"/>
          </p:cNvSpPr>
          <p:nvPr>
            <p:ph type="pic" sz="quarter" idx="28"/>
          </p:nvPr>
        </p:nvSpPr>
        <p:spPr>
          <a:xfrm>
            <a:off x="627063" y="795020"/>
            <a:ext cx="1866900" cy="1981200"/>
          </a:xfrm>
          <a:prstGeom prst="rect">
            <a:avLst/>
          </a:prstGeom>
        </p:spPr>
        <p:txBody>
          <a:bodyPr/>
          <a:lstStyle/>
          <a:p>
            <a:endParaRPr lang="en-US"/>
          </a:p>
        </p:txBody>
      </p:sp>
      <p:sp>
        <p:nvSpPr>
          <p:cNvPr id="3" name="Text Placeholder 4">
            <a:extLst>
              <a:ext uri="{FF2B5EF4-FFF2-40B4-BE49-F238E27FC236}">
                <a16:creationId xmlns:a16="http://schemas.microsoft.com/office/drawing/2014/main" id="{FC1C1359-8F08-C0F3-2D34-47EA322BD228}"/>
              </a:ext>
            </a:extLst>
          </p:cNvPr>
          <p:cNvSpPr>
            <a:spLocks noGrp="1"/>
          </p:cNvSpPr>
          <p:nvPr>
            <p:ph type="body" sz="quarter" idx="16" hasCustomPrompt="1"/>
          </p:nvPr>
        </p:nvSpPr>
        <p:spPr>
          <a:xfrm>
            <a:off x="627063"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4" name="Text Placeholder 4">
            <a:extLst>
              <a:ext uri="{FF2B5EF4-FFF2-40B4-BE49-F238E27FC236}">
                <a16:creationId xmlns:a16="http://schemas.microsoft.com/office/drawing/2014/main" id="{0CF16E01-7092-EE1E-8080-DCF72DAA2405}"/>
              </a:ext>
            </a:extLst>
          </p:cNvPr>
          <p:cNvSpPr>
            <a:spLocks noGrp="1"/>
          </p:cNvSpPr>
          <p:nvPr>
            <p:ph type="body" sz="quarter" idx="29" hasCustomPrompt="1"/>
          </p:nvPr>
        </p:nvSpPr>
        <p:spPr>
          <a:xfrm>
            <a:off x="43942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5" name="Text Placeholder 4">
            <a:extLst>
              <a:ext uri="{FF2B5EF4-FFF2-40B4-BE49-F238E27FC236}">
                <a16:creationId xmlns:a16="http://schemas.microsoft.com/office/drawing/2014/main" id="{3CA67D79-120D-160C-DD3C-77D27D493F36}"/>
              </a:ext>
            </a:extLst>
          </p:cNvPr>
          <p:cNvSpPr>
            <a:spLocks noGrp="1"/>
          </p:cNvSpPr>
          <p:nvPr>
            <p:ph type="body" sz="quarter" idx="30" hasCustomPrompt="1"/>
          </p:nvPr>
        </p:nvSpPr>
        <p:spPr>
          <a:xfrm>
            <a:off x="43942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6" name="Picture Placeholder 11">
            <a:extLst>
              <a:ext uri="{FF2B5EF4-FFF2-40B4-BE49-F238E27FC236}">
                <a16:creationId xmlns:a16="http://schemas.microsoft.com/office/drawing/2014/main" id="{8BF8ECD0-B431-B638-27D5-32D70A5C2A1C}"/>
              </a:ext>
            </a:extLst>
          </p:cNvPr>
          <p:cNvSpPr>
            <a:spLocks noGrp="1"/>
          </p:cNvSpPr>
          <p:nvPr>
            <p:ph type="pic" sz="quarter" idx="31"/>
          </p:nvPr>
        </p:nvSpPr>
        <p:spPr>
          <a:xfrm>
            <a:off x="4394200" y="795020"/>
            <a:ext cx="1866900" cy="1981200"/>
          </a:xfrm>
          <a:prstGeom prst="rect">
            <a:avLst/>
          </a:prstGeom>
        </p:spPr>
        <p:txBody>
          <a:bodyPr/>
          <a:lstStyle/>
          <a:p>
            <a:endParaRPr lang="en-US"/>
          </a:p>
        </p:txBody>
      </p:sp>
      <p:sp>
        <p:nvSpPr>
          <p:cNvPr id="17" name="Text Placeholder 4">
            <a:extLst>
              <a:ext uri="{FF2B5EF4-FFF2-40B4-BE49-F238E27FC236}">
                <a16:creationId xmlns:a16="http://schemas.microsoft.com/office/drawing/2014/main" id="{66E89CDA-AA89-1D71-39FA-7994E05AE92F}"/>
              </a:ext>
            </a:extLst>
          </p:cNvPr>
          <p:cNvSpPr>
            <a:spLocks noGrp="1"/>
          </p:cNvSpPr>
          <p:nvPr>
            <p:ph type="body" sz="quarter" idx="32" hasCustomPrompt="1"/>
          </p:nvPr>
        </p:nvSpPr>
        <p:spPr>
          <a:xfrm>
            <a:off x="43942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8" name="Text Placeholder 4">
            <a:extLst>
              <a:ext uri="{FF2B5EF4-FFF2-40B4-BE49-F238E27FC236}">
                <a16:creationId xmlns:a16="http://schemas.microsoft.com/office/drawing/2014/main" id="{4B3BDFDF-6AC9-EF9C-D008-AB293FA5AAC3}"/>
              </a:ext>
            </a:extLst>
          </p:cNvPr>
          <p:cNvSpPr>
            <a:spLocks noGrp="1"/>
          </p:cNvSpPr>
          <p:nvPr>
            <p:ph type="body" sz="quarter" idx="33" hasCustomPrompt="1"/>
          </p:nvPr>
        </p:nvSpPr>
        <p:spPr>
          <a:xfrm>
            <a:off x="8128000" y="2916672"/>
            <a:ext cx="3467100" cy="537198"/>
          </a:xfrm>
          <a:prstGeom prst="rect">
            <a:avLst/>
          </a:prstGeom>
        </p:spPr>
        <p:txBody>
          <a:bodyPr wrap="square">
            <a:spAutoFit/>
          </a:bodyPr>
          <a:lstStyle>
            <a:lvl1pPr>
              <a:lnSpc>
                <a:spcPts val="4600"/>
              </a:lnSpc>
              <a:spcBef>
                <a:spcPts val="0"/>
              </a:spcBef>
              <a:defRPr sz="2800" b="0" i="0" spc="0">
                <a:gradFill>
                  <a:gsLst>
                    <a:gs pos="0">
                      <a:srgbClr val="0078C2"/>
                    </a:gs>
                    <a:gs pos="58000">
                      <a:srgbClr val="0047FF"/>
                    </a:gs>
                    <a:gs pos="91000">
                      <a:srgbClr val="8453D2"/>
                    </a:gs>
                  </a:gsLst>
                  <a:lin ang="0" scaled="0"/>
                </a:gradFill>
                <a:latin typeface="Calibri" panose="020F0502020204030204" pitchFamily="34" charset="0"/>
                <a:cs typeface="Calibri" panose="020F0502020204030204" pitchFamily="34" charset="0"/>
              </a:defRPr>
            </a:lvl1pPr>
            <a:lvl2pPr>
              <a:buNone/>
              <a:defRPr/>
            </a:lvl2pPr>
          </a:lstStyle>
          <a:p>
            <a:pPr lvl="0"/>
            <a:r>
              <a:rPr lang="en-US">
                <a:effectLst/>
              </a:rPr>
              <a:t>Name </a:t>
            </a:r>
            <a:r>
              <a:rPr lang="en-US" err="1">
                <a:effectLst/>
              </a:rPr>
              <a:t>Lastname</a:t>
            </a:r>
            <a:endParaRPr lang="en-US"/>
          </a:p>
        </p:txBody>
      </p:sp>
      <p:sp>
        <p:nvSpPr>
          <p:cNvPr id="19" name="Text Placeholder 4">
            <a:extLst>
              <a:ext uri="{FF2B5EF4-FFF2-40B4-BE49-F238E27FC236}">
                <a16:creationId xmlns:a16="http://schemas.microsoft.com/office/drawing/2014/main" id="{AF6F850E-875C-CE1C-C696-B9119881C140}"/>
              </a:ext>
            </a:extLst>
          </p:cNvPr>
          <p:cNvSpPr>
            <a:spLocks noGrp="1"/>
          </p:cNvSpPr>
          <p:nvPr>
            <p:ph type="body" sz="quarter" idx="34" hasCustomPrompt="1"/>
          </p:nvPr>
        </p:nvSpPr>
        <p:spPr>
          <a:xfrm>
            <a:off x="8128000" y="3568514"/>
            <a:ext cx="3467100"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20" name="Picture Placeholder 11">
            <a:extLst>
              <a:ext uri="{FF2B5EF4-FFF2-40B4-BE49-F238E27FC236}">
                <a16:creationId xmlns:a16="http://schemas.microsoft.com/office/drawing/2014/main" id="{EE0176D5-725E-3E5F-2AB8-0A9D56960DEE}"/>
              </a:ext>
            </a:extLst>
          </p:cNvPr>
          <p:cNvSpPr>
            <a:spLocks noGrp="1"/>
          </p:cNvSpPr>
          <p:nvPr>
            <p:ph type="pic" sz="quarter" idx="35"/>
          </p:nvPr>
        </p:nvSpPr>
        <p:spPr>
          <a:xfrm>
            <a:off x="8128000" y="795020"/>
            <a:ext cx="1866900" cy="1981200"/>
          </a:xfrm>
          <a:prstGeom prst="rect">
            <a:avLst/>
          </a:prstGeom>
        </p:spPr>
        <p:txBody>
          <a:bodyPr/>
          <a:lstStyle/>
          <a:p>
            <a:endParaRPr lang="en-US"/>
          </a:p>
        </p:txBody>
      </p:sp>
      <p:sp>
        <p:nvSpPr>
          <p:cNvPr id="21" name="Text Placeholder 4">
            <a:extLst>
              <a:ext uri="{FF2B5EF4-FFF2-40B4-BE49-F238E27FC236}">
                <a16:creationId xmlns:a16="http://schemas.microsoft.com/office/drawing/2014/main" id="{6A11A961-3944-A416-6D0E-F19285260E57}"/>
              </a:ext>
            </a:extLst>
          </p:cNvPr>
          <p:cNvSpPr>
            <a:spLocks noGrp="1"/>
          </p:cNvSpPr>
          <p:nvPr>
            <p:ph type="body" sz="quarter" idx="36" hasCustomPrompt="1"/>
          </p:nvPr>
        </p:nvSpPr>
        <p:spPr>
          <a:xfrm>
            <a:off x="8128000" y="3972655"/>
            <a:ext cx="2781300"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3" name="Text Placeholder 10">
            <a:extLst>
              <a:ext uri="{FF2B5EF4-FFF2-40B4-BE49-F238E27FC236}">
                <a16:creationId xmlns:a16="http://schemas.microsoft.com/office/drawing/2014/main" id="{487CB6C0-A169-C8C1-E769-E9DEDFE854FA}"/>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52247262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_Light-G1">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38849588-3964-452F-8424-AEC7C9F26E9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70088282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_Large_Black">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gradFill>
                  <a:gsLst>
                    <a:gs pos="0">
                      <a:schemeClr val="accent3"/>
                    </a:gs>
                    <a:gs pos="100000">
                      <a:schemeClr val="accent4"/>
                    </a:gs>
                    <a:gs pos="71000">
                      <a:schemeClr val="accent2"/>
                    </a:gs>
                  </a:gsLst>
                  <a:lin ang="3600000" scaled="0"/>
                </a:gra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accent3"/>
                </a:solidFill>
              </a:rPr>
              <a:t>“</a:t>
            </a:r>
          </a:p>
        </p:txBody>
      </p:sp>
      <p:sp>
        <p:nvSpPr>
          <p:cNvPr id="3" name="Text Placeholder 10">
            <a:extLst>
              <a:ext uri="{FF2B5EF4-FFF2-40B4-BE49-F238E27FC236}">
                <a16:creationId xmlns:a16="http://schemas.microsoft.com/office/drawing/2014/main" id="{6F4CE3CF-1C4D-3D01-143D-CF6CDCBD2F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6900966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_Large_Black_Blur">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A0CF84-1941-A496-4DFE-6EDA7D9D7651}"/>
              </a:ext>
            </a:extLst>
          </p:cNvPr>
          <p:cNvSpPr>
            <a:spLocks noGrp="1"/>
          </p:cNvSpPr>
          <p:nvPr>
            <p:ph type="title" hasCustomPrompt="1"/>
          </p:nvPr>
        </p:nvSpPr>
        <p:spPr>
          <a:xfrm>
            <a:off x="1123950" y="1762728"/>
            <a:ext cx="10433050" cy="1846659"/>
          </a:xfrm>
          <a:prstGeom prst="rect">
            <a:avLst/>
          </a:prstGeom>
        </p:spPr>
        <p:txBody>
          <a:bodyPr wrap="square">
            <a:spAutoFit/>
          </a:bodyPr>
          <a:lstStyle>
            <a:lvl1pPr>
              <a:defRPr sz="6000" b="1" i="0">
                <a:solidFill>
                  <a:schemeClr val="tx1"/>
                </a:solidFill>
                <a:latin typeface="Calibri" panose="020F0502020204030204" pitchFamily="34" charset="0"/>
                <a:cs typeface="Calibri" panose="020F0502020204030204" pitchFamily="34" charset="0"/>
              </a:defRPr>
            </a:lvl1pPr>
          </a:lstStyle>
          <a:p>
            <a:r>
              <a:rPr lang="en-US"/>
              <a:t>Sometimes you need to add a meaningful yet concise quote.”</a:t>
            </a:r>
          </a:p>
        </p:txBody>
      </p:sp>
      <p:sp>
        <p:nvSpPr>
          <p:cNvPr id="6" name="Text Placeholder 4">
            <a:extLst>
              <a:ext uri="{FF2B5EF4-FFF2-40B4-BE49-F238E27FC236}">
                <a16:creationId xmlns:a16="http://schemas.microsoft.com/office/drawing/2014/main" id="{DF2F86F6-216C-D721-7244-AE3BBA0609AA}"/>
              </a:ext>
            </a:extLst>
          </p:cNvPr>
          <p:cNvSpPr>
            <a:spLocks noGrp="1"/>
          </p:cNvSpPr>
          <p:nvPr>
            <p:ph type="body" sz="quarter" idx="16" hasCustomPrompt="1"/>
          </p:nvPr>
        </p:nvSpPr>
        <p:spPr>
          <a:xfrm>
            <a:off x="1123950" y="4231608"/>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9" name="Title 2">
            <a:extLst>
              <a:ext uri="{FF2B5EF4-FFF2-40B4-BE49-F238E27FC236}">
                <a16:creationId xmlns:a16="http://schemas.microsoft.com/office/drawing/2014/main" id="{636A723C-C15E-DD81-7189-CFA5D70243A9}"/>
              </a:ext>
            </a:extLst>
          </p:cNvPr>
          <p:cNvSpPr txBox="1">
            <a:spLocks/>
          </p:cNvSpPr>
          <p:nvPr userDrawn="1"/>
        </p:nvSpPr>
        <p:spPr>
          <a:xfrm>
            <a:off x="647700" y="1762728"/>
            <a:ext cx="450695" cy="923330"/>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FDAE605C-196F-F337-1606-FFE4407B2E7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30395752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rgbClr val="000000"/>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rgbClr val="000000"/>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rgbClr val="000000"/>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5" name="TextBox 4">
            <a:extLst>
              <a:ext uri="{FF2B5EF4-FFF2-40B4-BE49-F238E27FC236}">
                <a16:creationId xmlns:a16="http://schemas.microsoft.com/office/drawing/2014/main" id="{EB2EFE8D-5911-2CF9-B876-42825B8CB9A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6" name="Text Placeholder 3">
            <a:extLst>
              <a:ext uri="{FF2B5EF4-FFF2-40B4-BE49-F238E27FC236}">
                <a16:creationId xmlns:a16="http://schemas.microsoft.com/office/drawing/2014/main" id="{D61EEB86-2BDF-0331-DAC7-4CB25CC0C31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pic>
        <p:nvPicPr>
          <p:cNvPr id="8" name="Picture 7">
            <a:extLst>
              <a:ext uri="{FF2B5EF4-FFF2-40B4-BE49-F238E27FC236}">
                <a16:creationId xmlns:a16="http://schemas.microsoft.com/office/drawing/2014/main" id="{210FC7E8-8650-C8C3-33C5-35DD5299DD6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9" name="Text Placeholder 10">
            <a:extLst>
              <a:ext uri="{FF2B5EF4-FFF2-40B4-BE49-F238E27FC236}">
                <a16:creationId xmlns:a16="http://schemas.microsoft.com/office/drawing/2014/main" id="{D78226D6-C70F-7F41-A49D-D155A4650AC7}"/>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8332760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Image_Black">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1"/>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00C373F2-39D4-5FF7-946C-A7DC7E1B4664}"/>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77497004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Image_Black_Blur">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D0B811-ED8A-9D55-BC17-49A3393806F6}"/>
              </a:ext>
            </a:extLst>
          </p:cNvPr>
          <p:cNvSpPr>
            <a:spLocks noGrp="1"/>
          </p:cNvSpPr>
          <p:nvPr>
            <p:ph type="title" hasCustomPrompt="1"/>
          </p:nvPr>
        </p:nvSpPr>
        <p:spPr>
          <a:xfrm>
            <a:off x="5091684" y="1455006"/>
            <a:ext cx="6452616" cy="2215991"/>
          </a:xfrm>
          <a:prstGeom prst="rect">
            <a:avLst/>
          </a:prstGeom>
        </p:spPr>
        <p:txBody>
          <a:bodyPr wrap="square">
            <a:spAutoFit/>
          </a:bodyPr>
          <a:lstStyle>
            <a:lvl1pPr>
              <a:defRPr sz="3600" b="1" i="0">
                <a:solidFill>
                  <a:schemeClr val="tx1"/>
                </a:solidFill>
                <a:latin typeface="Calibri" panose="020F0502020204030204" pitchFamily="34" charset="0"/>
                <a:cs typeface="Calibri" panose="020F0502020204030204" pitchFamily="34" charset="0"/>
              </a:defRPr>
            </a:lvl1pPr>
          </a:lstStyle>
          <a:p>
            <a:r>
              <a:rPr lang="en-US"/>
              <a:t>Sometimes you need to add a slightly longer quote. Sometimes you need to add a slightly longer quote.”</a:t>
            </a:r>
          </a:p>
        </p:txBody>
      </p:sp>
      <p:sp>
        <p:nvSpPr>
          <p:cNvPr id="12" name="Text Placeholder 4">
            <a:extLst>
              <a:ext uri="{FF2B5EF4-FFF2-40B4-BE49-F238E27FC236}">
                <a16:creationId xmlns:a16="http://schemas.microsoft.com/office/drawing/2014/main" id="{715767D7-CA92-A238-92D2-5F669365D486}"/>
              </a:ext>
            </a:extLst>
          </p:cNvPr>
          <p:cNvSpPr>
            <a:spLocks noGrp="1"/>
          </p:cNvSpPr>
          <p:nvPr>
            <p:ph type="body" sz="quarter" idx="16" hasCustomPrompt="1"/>
          </p:nvPr>
        </p:nvSpPr>
        <p:spPr>
          <a:xfrm>
            <a:off x="5091683" y="4434840"/>
            <a:ext cx="4554537" cy="507831"/>
          </a:xfrm>
          <a:prstGeom prst="rect">
            <a:avLst/>
          </a:prstGeom>
        </p:spPr>
        <p:txBody>
          <a:bodyPr wrap="square" anchor="t" anchorCtr="0">
            <a:spAutoFit/>
          </a:bodyPr>
          <a:lstStyle>
            <a:lvl1pPr>
              <a:defRPr sz="1400" b="1"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a:p>
            <a:pPr lvl="0"/>
            <a:r>
              <a:rPr lang="en-US"/>
              <a:t>Job Title, Company</a:t>
            </a:r>
          </a:p>
        </p:txBody>
      </p:sp>
      <p:sp>
        <p:nvSpPr>
          <p:cNvPr id="13" name="Picture Placeholder 8">
            <a:extLst>
              <a:ext uri="{FF2B5EF4-FFF2-40B4-BE49-F238E27FC236}">
                <a16:creationId xmlns:a16="http://schemas.microsoft.com/office/drawing/2014/main" id="{93D416F1-8A75-DCD6-2A1A-B16BE09ABC02}"/>
              </a:ext>
            </a:extLst>
          </p:cNvPr>
          <p:cNvSpPr>
            <a:spLocks noGrp="1"/>
          </p:cNvSpPr>
          <p:nvPr>
            <p:ph type="pic" sz="quarter" idx="26"/>
          </p:nvPr>
        </p:nvSpPr>
        <p:spPr>
          <a:xfrm>
            <a:off x="627063" y="1562100"/>
            <a:ext cx="3726051" cy="4100476"/>
          </a:xfrm>
          <a:prstGeom prst="rect">
            <a:avLst/>
          </a:prstGeom>
        </p:spPr>
        <p:txBody>
          <a:bodyPr/>
          <a:lstStyle>
            <a:lvl1pPr>
              <a:defRPr>
                <a:solidFill>
                  <a:schemeClr val="tx2"/>
                </a:solidFill>
              </a:defRPr>
            </a:lvl1pPr>
          </a:lstStyle>
          <a:p>
            <a:endParaRPr lang="en-US"/>
          </a:p>
        </p:txBody>
      </p:sp>
      <p:sp>
        <p:nvSpPr>
          <p:cNvPr id="14" name="Title 2">
            <a:extLst>
              <a:ext uri="{FF2B5EF4-FFF2-40B4-BE49-F238E27FC236}">
                <a16:creationId xmlns:a16="http://schemas.microsoft.com/office/drawing/2014/main" id="{8EB1EBBF-7474-72D1-50C0-54A45DCBFB2E}"/>
              </a:ext>
            </a:extLst>
          </p:cNvPr>
          <p:cNvSpPr txBox="1">
            <a:spLocks/>
          </p:cNvSpPr>
          <p:nvPr userDrawn="1"/>
        </p:nvSpPr>
        <p:spPr>
          <a:xfrm>
            <a:off x="4772719" y="1455006"/>
            <a:ext cx="294582" cy="553998"/>
          </a:xfrm>
          <a:prstGeom prst="rect">
            <a:avLst/>
          </a:prstGeom>
        </p:spPr>
        <p:txBody>
          <a:bodyPr vert="horz" wrap="square" lIns="0" tIns="0" rIns="0" bIns="0" rtlCol="0" anchor="t">
            <a:spAutoFit/>
          </a:bodyPr>
          <a:lstStyle>
            <a:lvl1pPr algn="l" defTabSz="914400" rtl="0" eaLnBrk="1" latinLnBrk="0" hangingPunct="1">
              <a:lnSpc>
                <a:spcPct val="100000"/>
              </a:lnSpc>
              <a:spcBef>
                <a:spcPct val="0"/>
              </a:spcBef>
              <a:buNone/>
              <a:defRPr sz="3600" b="1" i="0" kern="1200">
                <a:solidFill>
                  <a:srgbClr val="000000"/>
                </a:solidFill>
                <a:latin typeface="Calibri" panose="020F0502020204030204" pitchFamily="34" charset="0"/>
                <a:ea typeface="Calibri Light" panose="020F0302020204030204" pitchFamily="34" charset="0"/>
                <a:cs typeface="Calibri" panose="020F0502020204030204" pitchFamily="34" charset="0"/>
              </a:defRPr>
            </a:lvl1pPr>
          </a:lstStyle>
          <a:p>
            <a:r>
              <a:rPr lang="en-US">
                <a:solidFill>
                  <a:schemeClr val="tx1"/>
                </a:solidFill>
              </a:rPr>
              <a:t>“</a:t>
            </a:r>
          </a:p>
        </p:txBody>
      </p:sp>
      <p:sp>
        <p:nvSpPr>
          <p:cNvPr id="3" name="Text Placeholder 10">
            <a:extLst>
              <a:ext uri="{FF2B5EF4-FFF2-40B4-BE49-F238E27FC236}">
                <a16:creationId xmlns:a16="http://schemas.microsoft.com/office/drawing/2014/main" id="{461A5100-8F72-3104-759D-00BAB367B1A5}"/>
              </a:ext>
            </a:extLst>
          </p:cNvPr>
          <p:cNvSpPr>
            <a:spLocks noGrp="1"/>
          </p:cNvSpPr>
          <p:nvPr>
            <p:ph type="body" sz="quarter" idx="37" hasCustomPrompt="1"/>
          </p:nvPr>
        </p:nvSpPr>
        <p:spPr>
          <a:xfrm>
            <a:off x="627063" y="419100"/>
            <a:ext cx="3725862"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4922010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Small_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455701-65C9-97B2-64E0-82F53FA37756}"/>
              </a:ext>
            </a:extLst>
          </p:cNvPr>
          <p:cNvSpPr>
            <a:spLocks noGrp="1"/>
          </p:cNvSpPr>
          <p:nvPr>
            <p:ph type="body" sz="quarter" idx="26" hasCustomPrompt="1"/>
          </p:nvPr>
        </p:nvSpPr>
        <p:spPr>
          <a:xfrm>
            <a:off x="627063" y="1714501"/>
            <a:ext cx="10929937"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5" name="Text Placeholder 3">
            <a:extLst>
              <a:ext uri="{FF2B5EF4-FFF2-40B4-BE49-F238E27FC236}">
                <a16:creationId xmlns:a16="http://schemas.microsoft.com/office/drawing/2014/main" id="{7F93B36D-BA2E-1899-D9F4-FEAD1083B619}"/>
              </a:ext>
            </a:extLst>
          </p:cNvPr>
          <p:cNvSpPr>
            <a:spLocks noGrp="1"/>
          </p:cNvSpPr>
          <p:nvPr>
            <p:ph type="body" sz="quarter" idx="27" hasCustomPrompt="1"/>
          </p:nvPr>
        </p:nvSpPr>
        <p:spPr>
          <a:xfrm>
            <a:off x="627063" y="2252472"/>
            <a:ext cx="10929937" cy="1136904"/>
          </a:xfrm>
          <a:prstGeom prst="rect">
            <a:avLst/>
          </a:prstGeom>
        </p:spPr>
        <p:txBody>
          <a:bodyPr/>
          <a:lstStyle>
            <a:lvl1pPr>
              <a:lnSpc>
                <a:spcPts val="1800"/>
              </a:lnSpc>
              <a:defRPr sz="1400" b="0" i="0">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2" name="Title 1">
            <a:extLst>
              <a:ext uri="{FF2B5EF4-FFF2-40B4-BE49-F238E27FC236}">
                <a16:creationId xmlns:a16="http://schemas.microsoft.com/office/drawing/2014/main" id="{E912A43B-3D79-101B-16B9-5A730D078E49}"/>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96C36364-1C0F-5032-1D5A-5E78ECFC1A9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59821133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7D5499-0685-B5EC-CFEF-2F1381E2A02C}"/>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52B72EAA-7B3A-08E8-5F97-A36DD177419F}"/>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
        <p:nvSpPr>
          <p:cNvPr id="8" name="Text Placeholder 3">
            <a:extLst>
              <a:ext uri="{FF2B5EF4-FFF2-40B4-BE49-F238E27FC236}">
                <a16:creationId xmlns:a16="http://schemas.microsoft.com/office/drawing/2014/main" id="{7D597AFE-3DDF-B264-B83C-C62A3F7CCC9A}"/>
              </a:ext>
            </a:extLst>
          </p:cNvPr>
          <p:cNvSpPr>
            <a:spLocks noGrp="1"/>
          </p:cNvSpPr>
          <p:nvPr>
            <p:ph type="body" sz="quarter" idx="26" hasCustomPrompt="1"/>
          </p:nvPr>
        </p:nvSpPr>
        <p:spPr>
          <a:xfrm>
            <a:off x="639074" y="1714501"/>
            <a:ext cx="10929936" cy="480060"/>
          </a:xfrm>
          <a:prstGeom prst="rect">
            <a:avLst/>
          </a:prstGeom>
        </p:spPr>
        <p:txBody>
          <a:bodyPr/>
          <a:lstStyle>
            <a:lvl1pPr>
              <a:defRPr sz="1800" b="1" i="0">
                <a:latin typeface="Calibri" panose="020F0502020204030204" pitchFamily="34" charset="0"/>
                <a:cs typeface="Calibri" panose="020F0502020204030204" pitchFamily="34" charset="0"/>
              </a:defRPr>
            </a:lvl1p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Tree>
    <p:extLst>
      <p:ext uri="{BB962C8B-B14F-4D97-AF65-F5344CB8AC3E}">
        <p14:creationId xmlns:p14="http://schemas.microsoft.com/office/powerpoint/2010/main" val="38367540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lumn_Tex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4648200" cy="1265667"/>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2" name="Text Placeholder 4">
            <a:extLst>
              <a:ext uri="{FF2B5EF4-FFF2-40B4-BE49-F238E27FC236}">
                <a16:creationId xmlns:a16="http://schemas.microsoft.com/office/drawing/2014/main" id="{2D5963C9-D5D1-84E3-AF7B-5BFA6D21DC39}"/>
              </a:ext>
            </a:extLst>
          </p:cNvPr>
          <p:cNvSpPr>
            <a:spLocks noGrp="1"/>
          </p:cNvSpPr>
          <p:nvPr>
            <p:ph type="body" sz="quarter" idx="27" hasCustomPrompt="1"/>
          </p:nvPr>
        </p:nvSpPr>
        <p:spPr>
          <a:xfrm>
            <a:off x="6229654" y="2698291"/>
            <a:ext cx="4648200" cy="177862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a:t>
            </a:r>
          </a:p>
        </p:txBody>
      </p:sp>
      <p:sp>
        <p:nvSpPr>
          <p:cNvPr id="4" name="Text Placeholder 4">
            <a:extLst>
              <a:ext uri="{FF2B5EF4-FFF2-40B4-BE49-F238E27FC236}">
                <a16:creationId xmlns:a16="http://schemas.microsoft.com/office/drawing/2014/main" id="{8205CA7F-D6DB-04A0-EA4C-4787388D3583}"/>
              </a:ext>
            </a:extLst>
          </p:cNvPr>
          <p:cNvSpPr>
            <a:spLocks noGrp="1"/>
          </p:cNvSpPr>
          <p:nvPr>
            <p:ph type="body" sz="quarter" idx="28" hasCustomPrompt="1"/>
          </p:nvPr>
        </p:nvSpPr>
        <p:spPr>
          <a:xfrm>
            <a:off x="6229654" y="1752600"/>
            <a:ext cx="4648200"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itle 1">
            <a:extLst>
              <a:ext uri="{FF2B5EF4-FFF2-40B4-BE49-F238E27FC236}">
                <a16:creationId xmlns:a16="http://schemas.microsoft.com/office/drawing/2014/main" id="{F4195459-98D5-70AE-F6C8-404ED17C14C6}"/>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8" name="Text Placeholder 10">
            <a:extLst>
              <a:ext uri="{FF2B5EF4-FFF2-40B4-BE49-F238E27FC236}">
                <a16:creationId xmlns:a16="http://schemas.microsoft.com/office/drawing/2014/main" id="{9D0B98D6-1BB9-0645-823F-F8023687E28A}"/>
              </a:ext>
            </a:extLst>
          </p:cNvPr>
          <p:cNvSpPr>
            <a:spLocks noGrp="1"/>
          </p:cNvSpPr>
          <p:nvPr>
            <p:ph type="body" sz="quarter" idx="29"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73648991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ubsection_Divider_B">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70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Title 1">
            <a:extLst>
              <a:ext uri="{FF2B5EF4-FFF2-40B4-BE49-F238E27FC236}">
                <a16:creationId xmlns:a16="http://schemas.microsoft.com/office/drawing/2014/main" id="{12B69EF7-72B2-FCFD-0ECC-7F4C17CDDA6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4" name="Text Placeholder 10">
            <a:extLst>
              <a:ext uri="{FF2B5EF4-FFF2-40B4-BE49-F238E27FC236}">
                <a16:creationId xmlns:a16="http://schemas.microsoft.com/office/drawing/2014/main" id="{ACA2232A-06BA-E2D6-78D5-5A9A152974F0}"/>
              </a:ext>
            </a:extLst>
          </p:cNvPr>
          <p:cNvSpPr>
            <a:spLocks noGrp="1"/>
          </p:cNvSpPr>
          <p:nvPr>
            <p:ph type="body" sz="quarter" idx="31"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2429276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699"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699"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47699"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69338"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69338"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69338"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089452" y="4671155"/>
            <a:ext cx="3346076" cy="1522148"/>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089452" y="388052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089452" y="1726692"/>
            <a:ext cx="3361476" cy="1917192"/>
          </a:xfrm>
          <a:prstGeom prst="rect">
            <a:avLst/>
          </a:prstGeom>
        </p:spPr>
        <p:txBody>
          <a:bodyPr/>
          <a:lstStyle/>
          <a:p>
            <a:endParaRPr lang="en-US"/>
          </a:p>
        </p:txBody>
      </p:sp>
      <p:sp>
        <p:nvSpPr>
          <p:cNvPr id="10" name="Title 1">
            <a:extLst>
              <a:ext uri="{FF2B5EF4-FFF2-40B4-BE49-F238E27FC236}">
                <a16:creationId xmlns:a16="http://schemas.microsoft.com/office/drawing/2014/main" id="{EF62390F-72F1-C922-7F9E-6DFC278737CC}"/>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1" name="Text Placeholder 10">
            <a:extLst>
              <a:ext uri="{FF2B5EF4-FFF2-40B4-BE49-F238E27FC236}">
                <a16:creationId xmlns:a16="http://schemas.microsoft.com/office/drawing/2014/main" id="{8A96BE69-A4A1-6C64-0D9F-D82B586976E8}"/>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1185479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Light-G2">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pic>
        <p:nvPicPr>
          <p:cNvPr id="4" name="Picture 3" descr="Background pattern&#10;&#10;Description automatically generated">
            <a:extLst>
              <a:ext uri="{FF2B5EF4-FFF2-40B4-BE49-F238E27FC236}">
                <a16:creationId xmlns:a16="http://schemas.microsoft.com/office/drawing/2014/main" id="{1F175C76-1AF3-1FC2-AED0-8D15C0D101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419600" y="2483117"/>
            <a:ext cx="7772400" cy="4374883"/>
          </a:xfrm>
          <a:prstGeom prst="rect">
            <a:avLst/>
          </a:prstGeom>
        </p:spPr>
      </p:pic>
    </p:spTree>
    <p:extLst>
      <p:ext uri="{BB962C8B-B14F-4D97-AF65-F5344CB8AC3E}">
        <p14:creationId xmlns:p14="http://schemas.microsoft.com/office/powerpoint/2010/main" val="299052217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035109"/>
          </a:xfrm>
          <a:prstGeom prst="rect">
            <a:avLst/>
          </a:prstGeom>
        </p:spPr>
        <p:txBody>
          <a:bodyPr wrap="square"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553998"/>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47700" y="2682874"/>
            <a:ext cx="3363468" cy="3035173"/>
          </a:xfrm>
          <a:prstGeom prst="rect">
            <a:avLst/>
          </a:prstGeom>
        </p:spPr>
        <p:txBody>
          <a:bodyPr/>
          <a:lstStyle/>
          <a:p>
            <a:endParaRPr lang="en-US"/>
          </a:p>
        </p:txBody>
      </p:sp>
      <p:sp>
        <p:nvSpPr>
          <p:cNvPr id="2" name="Title 1">
            <a:extLst>
              <a:ext uri="{FF2B5EF4-FFF2-40B4-BE49-F238E27FC236}">
                <a16:creationId xmlns:a16="http://schemas.microsoft.com/office/drawing/2014/main" id="{4551A63A-6B98-CD01-3B76-FD40654546E5}"/>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5" name="Text Placeholder 10">
            <a:extLst>
              <a:ext uri="{FF2B5EF4-FFF2-40B4-BE49-F238E27FC236}">
                <a16:creationId xmlns:a16="http://schemas.microsoft.com/office/drawing/2014/main" id="{A99F9315-A799-3F47-73BC-70CF5B80EF9F}"/>
              </a:ext>
            </a:extLst>
          </p:cNvPr>
          <p:cNvSpPr>
            <a:spLocks noGrp="1"/>
          </p:cNvSpPr>
          <p:nvPr>
            <p:ph type="body" sz="quarter" idx="32"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80987620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lumn_tex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47700"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36132"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36132"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2102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2102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12478" y="1726692"/>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12478" y="2456891"/>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Title 1">
            <a:extLst>
              <a:ext uri="{FF2B5EF4-FFF2-40B4-BE49-F238E27FC236}">
                <a16:creationId xmlns:a16="http://schemas.microsoft.com/office/drawing/2014/main" id="{BDC01C14-F2D7-2887-65D4-8963FDC75EFD}"/>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7" name="Text Placeholder 10">
            <a:extLst>
              <a:ext uri="{FF2B5EF4-FFF2-40B4-BE49-F238E27FC236}">
                <a16:creationId xmlns:a16="http://schemas.microsoft.com/office/drawing/2014/main" id="{01CA365A-97AE-4DC1-8A19-9188A1EF32EA}"/>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58021496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s with image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8175"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8175"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8175" y="1517921"/>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53384" y="1517921"/>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15634"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15634"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15634" y="1517921"/>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88833"/>
            <a:ext cx="2436876" cy="430887"/>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919032"/>
            <a:ext cx="2400300" cy="2291268"/>
          </a:xfrm>
          <a:prstGeom prst="rect">
            <a:avLst/>
          </a:prstGeom>
        </p:spPr>
        <p:txBody>
          <a:bodyPr wrap="square"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517921"/>
            <a:ext cx="2404872" cy="1371600"/>
          </a:xfrm>
          <a:prstGeom prst="rect">
            <a:avLst/>
          </a:prstGeom>
        </p:spPr>
        <p:txBody>
          <a:bodyPr/>
          <a:lstStyle/>
          <a:p>
            <a:endParaRPr lang="en-US"/>
          </a:p>
        </p:txBody>
      </p:sp>
      <p:sp>
        <p:nvSpPr>
          <p:cNvPr id="11" name="Title 1">
            <a:extLst>
              <a:ext uri="{FF2B5EF4-FFF2-40B4-BE49-F238E27FC236}">
                <a16:creationId xmlns:a16="http://schemas.microsoft.com/office/drawing/2014/main" id="{D8E4791D-EB66-3EB0-E97B-4F315F0E9249}"/>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12" name="Text Placeholder 10">
            <a:extLst>
              <a:ext uri="{FF2B5EF4-FFF2-40B4-BE49-F238E27FC236}">
                <a16:creationId xmlns:a16="http://schemas.microsoft.com/office/drawing/2014/main" id="{4C796860-E80D-CE8C-2D2A-386FCE8098DC}"/>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179148032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photos_varied_blur">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0858E9A-CB5D-190B-E115-D040F11CFF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715475"/>
            <a:ext cx="1539899" cy="2848304"/>
          </a:xfrm>
          <a:prstGeom prst="rect">
            <a:avLst/>
          </a:prstGeom>
        </p:spPr>
      </p:pic>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pic>
        <p:nvPicPr>
          <p:cNvPr id="21" name="Picture 20">
            <a:extLst>
              <a:ext uri="{FF2B5EF4-FFF2-40B4-BE49-F238E27FC236}">
                <a16:creationId xmlns:a16="http://schemas.microsoft.com/office/drawing/2014/main" id="{FC072D8F-9413-C0EE-DD0E-94A9EA142EC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6521" y="254643"/>
            <a:ext cx="1260401" cy="1260401"/>
          </a:xfrm>
          <a:prstGeom prst="rect">
            <a:avLst/>
          </a:prstGeom>
        </p:spPr>
      </p:pic>
      <p:sp>
        <p:nvSpPr>
          <p:cNvPr id="2" name="Title 1">
            <a:extLst>
              <a:ext uri="{FF2B5EF4-FFF2-40B4-BE49-F238E27FC236}">
                <a16:creationId xmlns:a16="http://schemas.microsoft.com/office/drawing/2014/main" id="{2D142224-C073-C370-0170-EDFF722C3E5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8A91D11B-7EB1-78A8-25AB-EA33341C8BBD}"/>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026119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photos_vari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2" name="Title 1">
            <a:extLst>
              <a:ext uri="{FF2B5EF4-FFF2-40B4-BE49-F238E27FC236}">
                <a16:creationId xmlns:a16="http://schemas.microsoft.com/office/drawing/2014/main" id="{D360D353-A3AE-80DA-C3D7-A4CA5CCF3274}"/>
              </a:ext>
            </a:extLst>
          </p:cNvPr>
          <p:cNvSpPr>
            <a:spLocks noGrp="1"/>
          </p:cNvSpPr>
          <p:nvPr>
            <p:ph type="title" hasCustomPrompt="1"/>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effectLst/>
              </a:rPr>
              <a:t>Title Goes Here</a:t>
            </a:r>
            <a:endParaRPr lang="en-US"/>
          </a:p>
        </p:txBody>
      </p:sp>
      <p:sp>
        <p:nvSpPr>
          <p:cNvPr id="3" name="Text Placeholder 10">
            <a:extLst>
              <a:ext uri="{FF2B5EF4-FFF2-40B4-BE49-F238E27FC236}">
                <a16:creationId xmlns:a16="http://schemas.microsoft.com/office/drawing/2014/main" id="{008583E0-4981-FCE6-CC7F-B562C4EAB0FE}"/>
              </a:ext>
            </a:extLst>
          </p:cNvPr>
          <p:cNvSpPr>
            <a:spLocks noGrp="1"/>
          </p:cNvSpPr>
          <p:nvPr>
            <p:ph type="body" sz="quarter" idx="28" hasCustomPrompt="1"/>
          </p:nvPr>
        </p:nvSpPr>
        <p:spPr>
          <a:xfrm>
            <a:off x="627063" y="419100"/>
            <a:ext cx="3632517" cy="225706"/>
          </a:xfrm>
          <a:prstGeom prst="rect">
            <a:avLst/>
          </a:prstGeom>
        </p:spPr>
        <p:txBody>
          <a:bodyPr/>
          <a:lstStyle>
            <a:lvl1pPr>
              <a:spcBef>
                <a:spcPts val="0"/>
              </a:spcBef>
              <a:defRPr lang="en-US" sz="1000" b="1" i="0" kern="1200" cap="all" spc="300" baseline="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3440916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Case_Study_Intro_A">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6858000"/>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6858000"/>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6858000"/>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66561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hotos_Case_Study_Intro_A">
    <p:spTree>
      <p:nvGrpSpPr>
        <p:cNvPr id="1" name=""/>
        <p:cNvGrpSpPr/>
        <p:nvPr/>
      </p:nvGrpSpPr>
      <p:grpSpPr>
        <a:xfrm>
          <a:off x="0" y="0"/>
          <a:ext cx="0" cy="0"/>
          <a:chOff x="0" y="0"/>
          <a:chExt cx="0" cy="0"/>
        </a:xfrm>
      </p:grpSpPr>
      <p:sp>
        <p:nvSpPr>
          <p:cNvPr id="17" name="Picture Placeholder 12">
            <a:extLst>
              <a:ext uri="{FF2B5EF4-FFF2-40B4-BE49-F238E27FC236}">
                <a16:creationId xmlns:a16="http://schemas.microsoft.com/office/drawing/2014/main" id="{B84B59E6-DB3C-524C-C721-DF0AEF48CED0}"/>
              </a:ext>
            </a:extLst>
          </p:cNvPr>
          <p:cNvSpPr>
            <a:spLocks noGrp="1"/>
          </p:cNvSpPr>
          <p:nvPr>
            <p:ph type="pic" sz="quarter" idx="40"/>
          </p:nvPr>
        </p:nvSpPr>
        <p:spPr>
          <a:xfrm>
            <a:off x="8122920" y="1"/>
            <a:ext cx="4069080" cy="6858000"/>
          </a:xfrm>
          <a:prstGeom prst="rect">
            <a:avLst/>
          </a:prstGeom>
        </p:spPr>
        <p:txBody>
          <a:bodyPr/>
          <a:lstStyle/>
          <a:p>
            <a:endParaRPr lang="en-US"/>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0" y="1"/>
            <a:ext cx="4069080" cy="6858000"/>
          </a:xfrm>
          <a:prstGeom prst="rect">
            <a:avLst/>
          </a:prstGeom>
        </p:spPr>
        <p:txBody>
          <a:bodyPr/>
          <a:lstStyle/>
          <a:p>
            <a:endParaRPr lang="en-US"/>
          </a:p>
        </p:txBody>
      </p:sp>
      <p:sp>
        <p:nvSpPr>
          <p:cNvPr id="9" name="Picture Placeholder 12">
            <a:extLst>
              <a:ext uri="{FF2B5EF4-FFF2-40B4-BE49-F238E27FC236}">
                <a16:creationId xmlns:a16="http://schemas.microsoft.com/office/drawing/2014/main" id="{D40E92CB-4429-D81E-AE0E-74FA641AF1D7}"/>
              </a:ext>
            </a:extLst>
          </p:cNvPr>
          <p:cNvSpPr>
            <a:spLocks noGrp="1"/>
          </p:cNvSpPr>
          <p:nvPr>
            <p:ph type="pic" sz="quarter" idx="37"/>
          </p:nvPr>
        </p:nvSpPr>
        <p:spPr>
          <a:xfrm>
            <a:off x="4061460" y="1"/>
            <a:ext cx="4069080"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5" name="Text Placeholder 4">
            <a:extLst>
              <a:ext uri="{FF2B5EF4-FFF2-40B4-BE49-F238E27FC236}">
                <a16:creationId xmlns:a16="http://schemas.microsoft.com/office/drawing/2014/main" id="{D6A1F11A-7C19-9AF1-8D46-17DC6138F663}"/>
              </a:ext>
            </a:extLst>
          </p:cNvPr>
          <p:cNvSpPr>
            <a:spLocks noGrp="1"/>
          </p:cNvSpPr>
          <p:nvPr>
            <p:ph type="body" sz="quarter" idx="35" hasCustomPrompt="1"/>
          </p:nvPr>
        </p:nvSpPr>
        <p:spPr>
          <a:xfrm>
            <a:off x="4458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210FF0E1-8D9D-EEE3-60BA-CF73F351DF91}"/>
              </a:ext>
            </a:extLst>
          </p:cNvPr>
          <p:cNvSpPr>
            <a:spLocks noGrp="1"/>
          </p:cNvSpPr>
          <p:nvPr>
            <p:ph type="body" sz="quarter" idx="36" hasCustomPrompt="1"/>
          </p:nvPr>
        </p:nvSpPr>
        <p:spPr>
          <a:xfrm>
            <a:off x="4458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1" name="Text Placeholder 4">
            <a:extLst>
              <a:ext uri="{FF2B5EF4-FFF2-40B4-BE49-F238E27FC236}">
                <a16:creationId xmlns:a16="http://schemas.microsoft.com/office/drawing/2014/main" id="{1565875D-645C-4E8A-84A9-85DA3A7C6D3A}"/>
              </a:ext>
            </a:extLst>
          </p:cNvPr>
          <p:cNvSpPr>
            <a:spLocks noGrp="1"/>
          </p:cNvSpPr>
          <p:nvPr>
            <p:ph type="body" sz="quarter" idx="38" hasCustomPrompt="1"/>
          </p:nvPr>
        </p:nvSpPr>
        <p:spPr>
          <a:xfrm>
            <a:off x="84970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5" name="Text Placeholder 4">
            <a:extLst>
              <a:ext uri="{FF2B5EF4-FFF2-40B4-BE49-F238E27FC236}">
                <a16:creationId xmlns:a16="http://schemas.microsoft.com/office/drawing/2014/main" id="{206FED9F-44EA-A943-059C-C15E1B5FC86A}"/>
              </a:ext>
            </a:extLst>
          </p:cNvPr>
          <p:cNvSpPr>
            <a:spLocks noGrp="1"/>
          </p:cNvSpPr>
          <p:nvPr>
            <p:ph type="body" sz="quarter" idx="39" hasCustomPrompt="1"/>
          </p:nvPr>
        </p:nvSpPr>
        <p:spPr>
          <a:xfrm>
            <a:off x="84970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61182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638382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25502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343662" y="523036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3436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4584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4584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497062" y="5233641"/>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497062" y="5620940"/>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0389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_Light">
    <p:bg>
      <p:bgPr>
        <a:solidFill>
          <a:schemeClr val="bg1"/>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455381"/>
          </a:xfrm>
          <a:prstGeom prst="rect">
            <a:avLst/>
          </a:prstGeom>
        </p:spPr>
        <p:txBody>
          <a:bodyPr wrap="square">
            <a:spAutoFit/>
          </a:bodyPr>
          <a:lstStyle>
            <a:lvl1pPr>
              <a:lnSpc>
                <a:spcPct val="150000"/>
              </a:lnSpc>
              <a:spcBef>
                <a:spcPts val="0"/>
              </a:spcBef>
              <a:defRPr sz="22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00055"/>
          </a:xfrm>
          <a:prstGeom prst="rect">
            <a:avLst/>
          </a:prstGeom>
        </p:spPr>
        <p:txBody>
          <a:bodyPr>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63907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tx2"/>
                </a:solidFill>
                <a:effectLst/>
                <a:uLnTx/>
                <a:uFillTx/>
                <a:ea typeface="Calibri" panose="020F0502020204030204" pitchFamily="34" charset="0"/>
                <a:cs typeface="Calibri" panose="020F0502020204030204" pitchFamily="34" charset="0"/>
              </a:defRPr>
            </a:lvl1pPr>
          </a:lstStyle>
          <a:p>
            <a:r>
              <a:rPr lang="en-US"/>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103140"/>
          </a:xfrm>
          <a:prstGeom prst="rect">
            <a:avLst/>
          </a:prstGeom>
        </p:spPr>
        <p:txBody>
          <a:bodyPr wrap="square">
            <a:spAutoFit/>
          </a:bodyPr>
          <a:lstStyle>
            <a:lvl1pPr>
              <a:lnSpc>
                <a:spcPts val="8200"/>
              </a:lnSpc>
              <a:spcBef>
                <a:spcPts val="0"/>
              </a:spcBef>
              <a:defRPr sz="8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Presentation Cover with Longer Title</a:t>
            </a:r>
          </a:p>
        </p:txBody>
      </p:sp>
      <p:pic>
        <p:nvPicPr>
          <p:cNvPr id="5" name="Picture 4">
            <a:extLst>
              <a:ext uri="{FF2B5EF4-FFF2-40B4-BE49-F238E27FC236}">
                <a16:creationId xmlns:a16="http://schemas.microsoft.com/office/drawing/2014/main" id="{4B2CBA10-B1F8-6997-AD70-9626FD797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40150110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856268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hotos_Case_Study_Intro_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385887"/>
            <a:ext cx="3044952" cy="3343275"/>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000125"/>
            <a:ext cx="3044952" cy="3346704"/>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51586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51586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6034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6034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374945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343662"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343662"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30688"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30688"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117713"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117713"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31599079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hotos_Case_Study_Intro_C">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4381500" y="0"/>
            <a:ext cx="7810500" cy="4944533"/>
          </a:xfrm>
          <a:prstGeom prst="rect">
            <a:avLst/>
          </a:prstGeom>
        </p:spPr>
        <p:txBody>
          <a:bodyPr/>
          <a:lstStyle/>
          <a:p>
            <a:endParaRPr lang="en-US"/>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915459"/>
            <a:ext cx="4381500" cy="3346704"/>
          </a:xfrm>
          <a:prstGeom prst="rect">
            <a:avLst/>
          </a:prstGeom>
        </p:spPr>
        <p:txBody>
          <a:bodyPr/>
          <a:lstStyle/>
          <a:p>
            <a:endParaRPr lang="en-US"/>
          </a:p>
        </p:txBody>
      </p:sp>
    </p:spTree>
    <p:extLst>
      <p:ext uri="{BB962C8B-B14F-4D97-AF65-F5344CB8AC3E}">
        <p14:creationId xmlns:p14="http://schemas.microsoft.com/office/powerpoint/2010/main" val="4095930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4023233"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4023233"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81697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81697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5192666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757999"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757999"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86731"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86731"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415462" y="5105054"/>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415462" y="5492353"/>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017838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276999"/>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7233316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14154" y="0"/>
            <a:ext cx="6022081"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55323" y="3152602"/>
            <a:ext cx="6858002" cy="55279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38414CD-ADEE-2A1C-3732-775C2F8A6622}"/>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E28BCD1-980E-222A-56FB-AF81B1AAA188}"/>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pic>
        <p:nvPicPr>
          <p:cNvPr id="2" name="Picture 1">
            <a:extLst>
              <a:ext uri="{FF2B5EF4-FFF2-40B4-BE49-F238E27FC236}">
                <a16:creationId xmlns:a16="http://schemas.microsoft.com/office/drawing/2014/main" id="{7A13427F-499E-7243-A0B2-2CF497977B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3925400862"/>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E8965-1EA8-8005-A909-76465BA4C0FB}"/>
              </a:ext>
            </a:extLst>
          </p:cNvPr>
          <p:cNvSpPr/>
          <p:nvPr userDrawn="1"/>
        </p:nvSpPr>
        <p:spPr bwMode="auto">
          <a:xfrm>
            <a:off x="9696450" y="0"/>
            <a:ext cx="249555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4DE50EB9-DDCB-6B82-90E6-D93EE59FCA97}"/>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D2BDD8D8-D17E-BFC0-ED6D-6E1D4A30B39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 name="Title 1">
            <a:extLst>
              <a:ext uri="{FF2B5EF4-FFF2-40B4-BE49-F238E27FC236}">
                <a16:creationId xmlns:a16="http://schemas.microsoft.com/office/drawing/2014/main" id="{7CA1A5DA-E4C1-1856-5847-AE3486592FD5}"/>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AF691A2C-885A-0EB3-797C-EF58AD425AF3}"/>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8336718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79CFF-40BD-429D-B35C-552695FE8C5D}"/>
              </a:ext>
            </a:extLst>
          </p:cNvPr>
          <p:cNvSpPr/>
          <p:nvPr userDrawn="1"/>
        </p:nvSpPr>
        <p:spPr bwMode="auto">
          <a:xfrm>
            <a:off x="7832725" y="0"/>
            <a:ext cx="435927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DB1A98B3-DB51-25C7-9270-7820F6EA398D}"/>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12" name="Text Placeholder 3">
            <a:extLst>
              <a:ext uri="{FF2B5EF4-FFF2-40B4-BE49-F238E27FC236}">
                <a16:creationId xmlns:a16="http://schemas.microsoft.com/office/drawing/2014/main" id="{5D2C4444-E6DF-4B99-1941-139B63DFBEB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3" name="Title 1">
            <a:extLst>
              <a:ext uri="{FF2B5EF4-FFF2-40B4-BE49-F238E27FC236}">
                <a16:creationId xmlns:a16="http://schemas.microsoft.com/office/drawing/2014/main" id="{E0D51657-4E0D-F30E-9697-A8C29A986641}"/>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2D1B3AA5-C2D7-58A8-7EBE-6629FEA85E59}"/>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1751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horter_Title_Half_Pag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p:spPr>
        <p:txBody>
          <a:bodyPr/>
          <a:lstStyle/>
          <a:p>
            <a:endParaRPr lang="en-US"/>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9074" y="4670399"/>
            <a:ext cx="5151216" cy="372538"/>
          </a:xfrm>
          <a:prstGeom prst="rect">
            <a:avLst/>
          </a:prstGeom>
        </p:spPr>
        <p:txBody>
          <a:bodyPr wrap="square">
            <a:spAutoFit/>
          </a:bodyPr>
          <a:lstStyle>
            <a:lvl1pPr>
              <a:lnSpc>
                <a:spcPct val="15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9074" y="5393921"/>
            <a:ext cx="5185941" cy="200055"/>
          </a:xfrm>
          <a:prstGeom prst="rect">
            <a:avLst/>
          </a:prstGeom>
        </p:spPr>
        <p:txBody>
          <a:bodyPr wrap="square">
            <a:spAutoFit/>
          </a:bodyPr>
          <a:lstStyle>
            <a:lvl1pPr>
              <a:lnSpc>
                <a:spcPct val="100000"/>
              </a:lnSpc>
              <a:spcBef>
                <a:spcPts val="0"/>
              </a:spcBef>
              <a:defRPr sz="1300" b="1" i="0" spc="400" baseline="0">
                <a:solidFill>
                  <a:schemeClr val="accent2"/>
                </a:solidFill>
                <a:latin typeface="Calibri" panose="020F0502020204030204" pitchFamily="34" charset="0"/>
                <a:cs typeface="Calibri" panose="020F0502020204030204" pitchFamily="34" charset="0"/>
              </a:defRPr>
            </a:lvl1pPr>
            <a:lvl2pPr>
              <a:buNone/>
              <a:defRPr/>
            </a:lvl2pPr>
          </a:lstStyle>
          <a:p>
            <a:pPr lvl="0"/>
            <a:r>
              <a:rPr lang="en-US">
                <a:effectLst/>
              </a:rPr>
              <a:t>DECEMBER 2022</a:t>
            </a:r>
            <a:endParaRPr lang="en-US"/>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9074" y="1653938"/>
            <a:ext cx="5139642" cy="1846659"/>
          </a:xfrm>
          <a:prstGeom prst="rect">
            <a:avLst/>
          </a:prstGeom>
        </p:spPr>
        <p:txBody>
          <a:bodyPr wrap="square">
            <a:spAutoFit/>
          </a:bodyPr>
          <a:lstStyle>
            <a:lvl1pPr>
              <a:lnSpc>
                <a:spcPct val="100000"/>
              </a:lnSpc>
              <a:spcBef>
                <a:spcPts val="0"/>
              </a:spcBef>
              <a:defRPr sz="60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Cover with Shorter Title</a:t>
            </a:r>
          </a:p>
        </p:txBody>
      </p:sp>
      <p:pic>
        <p:nvPicPr>
          <p:cNvPr id="9" name="Picture 8">
            <a:extLst>
              <a:ext uri="{FF2B5EF4-FFF2-40B4-BE49-F238E27FC236}">
                <a16:creationId xmlns:a16="http://schemas.microsoft.com/office/drawing/2014/main" id="{522237D0-4B7C-4C74-1B34-6585F8B84C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699" y="716555"/>
            <a:ext cx="658001" cy="241912"/>
          </a:xfrm>
          <a:prstGeom prst="rect">
            <a:avLst/>
          </a:prstGeom>
        </p:spPr>
      </p:pic>
    </p:spTree>
    <p:extLst>
      <p:ext uri="{BB962C8B-B14F-4D97-AF65-F5344CB8AC3E}">
        <p14:creationId xmlns:p14="http://schemas.microsoft.com/office/powerpoint/2010/main" val="16998404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lvl="0"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accent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5" name="TextBox 4">
            <a:extLst>
              <a:ext uri="{FF2B5EF4-FFF2-40B4-BE49-F238E27FC236}">
                <a16:creationId xmlns:a16="http://schemas.microsoft.com/office/drawing/2014/main" id="{3B7D9537-B25D-7D96-9993-3FD73B2FDB2F}"/>
              </a:ext>
            </a:extLst>
          </p:cNvPr>
          <p:cNvSpPr txBox="1"/>
          <p:nvPr userDrawn="1"/>
        </p:nvSpPr>
        <p:spPr>
          <a:xfrm>
            <a:off x="9517294"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8C1EAE48-670D-1E75-E1E5-6E8259532FEE}"/>
              </a:ext>
            </a:extLst>
          </p:cNvPr>
          <p:cNvSpPr txBox="1">
            <a:spLocks/>
          </p:cNvSpPr>
          <p:nvPr userDrawn="1"/>
        </p:nvSpPr>
        <p:spPr>
          <a:xfrm>
            <a:off x="11341864"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E6F59B46-0DE3-E568-233F-75A607AEE6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8" name="Text Placeholder 10">
            <a:extLst>
              <a:ext uri="{FF2B5EF4-FFF2-40B4-BE49-F238E27FC236}">
                <a16:creationId xmlns:a16="http://schemas.microsoft.com/office/drawing/2014/main" id="{57396B7B-5CA0-2575-EECE-9254812E7AA7}"/>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39977825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_Study_1/2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a:solidFill>
            <a:schemeClr val="bg1">
              <a:lumMod val="95000"/>
            </a:schemeClr>
          </a:solidFill>
        </p:spPr>
        <p:txBody>
          <a:bodyPr/>
          <a:lstStyle/>
          <a:p>
            <a:endParaRPr lang="en-US"/>
          </a:p>
        </p:txBody>
      </p:sp>
      <p:sp>
        <p:nvSpPr>
          <p:cNvPr id="7" name="TextBox 6">
            <a:extLst>
              <a:ext uri="{FF2B5EF4-FFF2-40B4-BE49-F238E27FC236}">
                <a16:creationId xmlns:a16="http://schemas.microsoft.com/office/drawing/2014/main" id="{E7E1AB88-4EAB-7302-D460-368C8A95B88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8" name="Text Placeholder 3">
            <a:extLst>
              <a:ext uri="{FF2B5EF4-FFF2-40B4-BE49-F238E27FC236}">
                <a16:creationId xmlns:a16="http://schemas.microsoft.com/office/drawing/2014/main" id="{63BB7D0E-0360-1177-1B37-D40F98E8945C}"/>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5" name="Title 1">
            <a:extLst>
              <a:ext uri="{FF2B5EF4-FFF2-40B4-BE49-F238E27FC236}">
                <a16:creationId xmlns:a16="http://schemas.microsoft.com/office/drawing/2014/main" id="{FC806764-F53B-099D-08F4-9559CEC18F27}"/>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93281F56-5810-8527-EA21-EF9D06E82D7E}"/>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427096541"/>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FF4445-7E43-4943-6564-663F57E4686B}"/>
              </a:ext>
            </a:extLst>
          </p:cNvPr>
          <p:cNvSpPr/>
          <p:nvPr userDrawn="1"/>
        </p:nvSpPr>
        <p:spPr bwMode="auto">
          <a:xfrm>
            <a:off x="0" y="0"/>
            <a:ext cx="6105525"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2" name="Picture 1">
            <a:extLst>
              <a:ext uri="{FF2B5EF4-FFF2-40B4-BE49-F238E27FC236}">
                <a16:creationId xmlns:a16="http://schemas.microsoft.com/office/drawing/2014/main" id="{E6BCB5CB-662F-D77E-B95C-6FAEB9F5B9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3" name="Title 1">
            <a:extLst>
              <a:ext uri="{FF2B5EF4-FFF2-40B4-BE49-F238E27FC236}">
                <a16:creationId xmlns:a16="http://schemas.microsoft.com/office/drawing/2014/main" id="{AB9A991D-1B79-B376-3D76-EEC73A5EFBAA}"/>
              </a:ext>
            </a:extLst>
          </p:cNvPr>
          <p:cNvSpPr>
            <a:spLocks noGrp="1"/>
          </p:cNvSpPr>
          <p:nvPr>
            <p:ph type="title"/>
          </p:nvPr>
        </p:nvSpPr>
        <p:spPr>
          <a:xfrm>
            <a:off x="639074" y="731520"/>
            <a:ext cx="4559300"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136083D7-1357-B3A0-B2CA-C5879573A124}"/>
              </a:ext>
            </a:extLst>
          </p:cNvPr>
          <p:cNvSpPr>
            <a:spLocks noGrp="1"/>
          </p:cNvSpPr>
          <p:nvPr>
            <p:ph type="body" sz="quarter" idx="15" hasCustomPrompt="1"/>
          </p:nvPr>
        </p:nvSpPr>
        <p:spPr>
          <a:xfrm>
            <a:off x="639074" y="419100"/>
            <a:ext cx="3611880" cy="225706"/>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954982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8999" y="0"/>
            <a:ext cx="8763001" cy="6858000"/>
          </a:xfrm>
          <a:prstGeom prst="rect">
            <a:avLst/>
          </a:prstGeom>
        </p:spPr>
        <p:txBody>
          <a:bodyPr/>
          <a:lstStyle/>
          <a:p>
            <a:endParaRPr lang="en-US"/>
          </a:p>
        </p:txBody>
      </p:sp>
      <p:pic>
        <p:nvPicPr>
          <p:cNvPr id="6" name="Picture 5">
            <a:extLst>
              <a:ext uri="{FF2B5EF4-FFF2-40B4-BE49-F238E27FC236}">
                <a16:creationId xmlns:a16="http://schemas.microsoft.com/office/drawing/2014/main" id="{45215EAA-C348-C006-D714-D17F88664C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 name="Title 1">
            <a:extLst>
              <a:ext uri="{FF2B5EF4-FFF2-40B4-BE49-F238E27FC236}">
                <a16:creationId xmlns:a16="http://schemas.microsoft.com/office/drawing/2014/main" id="{AEB6FBC1-BEC1-A0F4-57EF-55F4857ABEE1}"/>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8" name="Text Placeholder 10">
            <a:extLst>
              <a:ext uri="{FF2B5EF4-FFF2-40B4-BE49-F238E27FC236}">
                <a16:creationId xmlns:a16="http://schemas.microsoft.com/office/drawing/2014/main" id="{14D7C070-9D88-55A0-43C0-D19D13432502}"/>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744122368"/>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6" name="Picture 5">
            <a:extLst>
              <a:ext uri="{FF2B5EF4-FFF2-40B4-BE49-F238E27FC236}">
                <a16:creationId xmlns:a16="http://schemas.microsoft.com/office/drawing/2014/main" id="{1189404C-9543-05AC-0FE7-5F45141B88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10" name="Title 1">
            <a:extLst>
              <a:ext uri="{FF2B5EF4-FFF2-40B4-BE49-F238E27FC236}">
                <a16:creationId xmlns:a16="http://schemas.microsoft.com/office/drawing/2014/main" id="{7EE2443F-202F-9996-08A0-68D8B34EB25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11" name="Text Placeholder 10">
            <a:extLst>
              <a:ext uri="{FF2B5EF4-FFF2-40B4-BE49-F238E27FC236}">
                <a16:creationId xmlns:a16="http://schemas.microsoft.com/office/drawing/2014/main" id="{75A952B7-2C29-CE80-75CE-F2ED96B6386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3983860768"/>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52926" y="0"/>
            <a:ext cx="7839074"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52925" y="0"/>
            <a:ext cx="7839075" cy="6858000"/>
          </a:xfrm>
          <a:prstGeom prst="rect">
            <a:avLst/>
          </a:prstGeom>
          <a:solidFill>
            <a:schemeClr val="bg1">
              <a:lumMod val="95000"/>
            </a:schemeClr>
          </a:solidFill>
        </p:spPr>
        <p:txBody>
          <a:bodyPr/>
          <a:lstStyle/>
          <a:p>
            <a:endParaRPr lang="en-US"/>
          </a:p>
        </p:txBody>
      </p:sp>
      <p:sp>
        <p:nvSpPr>
          <p:cNvPr id="6" name="Title 1">
            <a:extLst>
              <a:ext uri="{FF2B5EF4-FFF2-40B4-BE49-F238E27FC236}">
                <a16:creationId xmlns:a16="http://schemas.microsoft.com/office/drawing/2014/main" id="{50445D59-5D09-D8C1-2EC1-A52718159786}"/>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77EF2F3C-6015-6E2B-6FDD-5205793AA2F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215433188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FD094-0794-063E-2B57-722EE39684F1}"/>
              </a:ext>
            </a:extLst>
          </p:cNvPr>
          <p:cNvSpPr/>
          <p:nvPr userDrawn="1"/>
        </p:nvSpPr>
        <p:spPr bwMode="auto">
          <a:xfrm>
            <a:off x="0" y="0"/>
            <a:ext cx="7143750" cy="6858000"/>
          </a:xfrm>
          <a:prstGeom prst="rect">
            <a:avLst/>
          </a:prstGeom>
          <a:solidFill>
            <a:schemeClr val="bg1">
              <a:lumMod val="95000"/>
            </a:schemeClr>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pic>
        <p:nvPicPr>
          <p:cNvPr id="8" name="Picture 7">
            <a:extLst>
              <a:ext uri="{FF2B5EF4-FFF2-40B4-BE49-F238E27FC236}">
                <a16:creationId xmlns:a16="http://schemas.microsoft.com/office/drawing/2014/main" id="{81633583-352F-F956-B6C1-9C86A76DE1E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6" name="Title 1">
            <a:extLst>
              <a:ext uri="{FF2B5EF4-FFF2-40B4-BE49-F238E27FC236}">
                <a16:creationId xmlns:a16="http://schemas.microsoft.com/office/drawing/2014/main" id="{5CB865C5-5C2A-A194-F7E1-984E0B642407}"/>
              </a:ext>
            </a:extLst>
          </p:cNvPr>
          <p:cNvSpPr>
            <a:spLocks noGrp="1"/>
          </p:cNvSpPr>
          <p:nvPr>
            <p:ph type="title" hasCustomPrompt="1"/>
          </p:nvPr>
        </p:nvSpPr>
        <p:spPr>
          <a:xfrm>
            <a:off x="639074" y="731520"/>
            <a:ext cx="254227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7" name="Text Placeholder 10">
            <a:extLst>
              <a:ext uri="{FF2B5EF4-FFF2-40B4-BE49-F238E27FC236}">
                <a16:creationId xmlns:a16="http://schemas.microsoft.com/office/drawing/2014/main" id="{4D86B38F-89DD-F114-5F16-98FE8F50CA3D}"/>
              </a:ext>
            </a:extLst>
          </p:cNvPr>
          <p:cNvSpPr>
            <a:spLocks noGrp="1"/>
          </p:cNvSpPr>
          <p:nvPr>
            <p:ph type="body" sz="quarter" idx="15" hasCustomPrompt="1"/>
          </p:nvPr>
        </p:nvSpPr>
        <p:spPr>
          <a:xfrm>
            <a:off x="639074" y="419100"/>
            <a:ext cx="254227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088859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2A7FA-64FE-D868-11A0-F061891C2469}"/>
              </a:ext>
            </a:extLst>
          </p:cNvPr>
          <p:cNvSpPr/>
          <p:nvPr userDrawn="1"/>
        </p:nvSpPr>
        <p:spPr bwMode="auto">
          <a:xfrm>
            <a:off x="0" y="0"/>
            <a:ext cx="24892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itle 1">
            <a:extLst>
              <a:ext uri="{FF2B5EF4-FFF2-40B4-BE49-F238E27FC236}">
                <a16:creationId xmlns:a16="http://schemas.microsoft.com/office/drawing/2014/main" id="{EAF94430-52EF-289A-6B5B-96C63479C8AD}"/>
              </a:ext>
            </a:extLst>
          </p:cNvPr>
          <p:cNvSpPr>
            <a:spLocks noGrp="1"/>
          </p:cNvSpPr>
          <p:nvPr>
            <p:ph type="title"/>
          </p:nvPr>
        </p:nvSpPr>
        <p:spPr>
          <a:xfrm>
            <a:off x="4354641" y="1600200"/>
            <a:ext cx="4797425" cy="338554"/>
          </a:xfrm>
          <a:prstGeom prst="rect">
            <a:avLst/>
          </a:prstGeom>
        </p:spPr>
        <p:txBody>
          <a:bodyPr>
            <a:spAutoFit/>
          </a:bodyPr>
          <a:lstStyle>
            <a:lvl1pPr>
              <a:defRPr sz="2200" b="1" i="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54641" y="2286000"/>
            <a:ext cx="4784852" cy="3657600"/>
          </a:xfrm>
          <a:prstGeom prst="rect">
            <a:avLst/>
          </a:prstGeom>
        </p:spPr>
        <p:txBody>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8" name="Picture 7">
            <a:extLst>
              <a:ext uri="{FF2B5EF4-FFF2-40B4-BE49-F238E27FC236}">
                <a16:creationId xmlns:a16="http://schemas.microsoft.com/office/drawing/2014/main" id="{7D27BDED-D894-E63E-2F9E-832F391AA1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Tree>
    <p:extLst>
      <p:ext uri="{BB962C8B-B14F-4D97-AF65-F5344CB8AC3E}">
        <p14:creationId xmlns:p14="http://schemas.microsoft.com/office/powerpoint/2010/main" val="30605700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FD4578C-8BBA-DD7F-1D7F-67C3334C4001}"/>
              </a:ext>
            </a:extLst>
          </p:cNvPr>
          <p:cNvSpPr>
            <a:spLocks noGrp="1"/>
          </p:cNvSpPr>
          <p:nvPr>
            <p:ph type="pic" sz="quarter" idx="12"/>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26336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E287B6-2821-6380-6538-D34B5499079B}"/>
              </a:ext>
            </a:extLst>
          </p:cNvPr>
          <p:cNvSpPr>
            <a:spLocks noGrp="1"/>
          </p:cNvSpPr>
          <p:nvPr>
            <p:ph type="title" hasCustomPrompt="1"/>
          </p:nvPr>
        </p:nvSpPr>
        <p:spPr>
          <a:xfrm>
            <a:off x="639074" y="731520"/>
            <a:ext cx="10917926" cy="457200"/>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Title Goes Here</a:t>
            </a:r>
          </a:p>
        </p:txBody>
      </p:sp>
      <p:sp>
        <p:nvSpPr>
          <p:cNvPr id="4" name="Text Placeholder 10">
            <a:extLst>
              <a:ext uri="{FF2B5EF4-FFF2-40B4-BE49-F238E27FC236}">
                <a16:creationId xmlns:a16="http://schemas.microsoft.com/office/drawing/2014/main" id="{01126A01-3EE7-5F33-DA74-B4FF2B18EB2F}"/>
              </a:ext>
            </a:extLst>
          </p:cNvPr>
          <p:cNvSpPr>
            <a:spLocks noGrp="1"/>
          </p:cNvSpPr>
          <p:nvPr>
            <p:ph type="body" sz="quarter" idx="15" hasCustomPrompt="1"/>
          </p:nvPr>
        </p:nvSpPr>
        <p:spPr>
          <a:xfrm>
            <a:off x="639074" y="419100"/>
            <a:ext cx="10917926" cy="223451"/>
          </a:xfrm>
          <a:prstGeom prst="rect">
            <a:avLst/>
          </a:prstGeom>
        </p:spPr>
        <p:txBody>
          <a:bodyPr vert="horz" lIns="0" tIns="0" rIns="0" bIns="0" rtlCol="0">
            <a:noAutofit/>
          </a:bodyPr>
          <a:lstStyle>
            <a:lvl1pPr>
              <a:defRPr lang="en-US" sz="1000" b="1" cap="all" spc="300" baseline="0">
                <a:solidFill>
                  <a:schemeClr val="tx1"/>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899778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566051" y="154228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566051" y="2235353"/>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566051" y="291825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566051" y="3611326"/>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566051" y="4294232"/>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566051" y="4977139"/>
            <a:ext cx="498928" cy="307777"/>
          </a:xfrm>
          <a:prstGeom prst="rect">
            <a:avLst/>
          </a:prstGeom>
        </p:spPr>
        <p:txBody>
          <a:bodyPr wrap="square" anchor="t" anchorCtr="0">
            <a:spAutoFit/>
          </a:bodyPr>
          <a:lstStyle>
            <a:lvl1pPr algn="r">
              <a:defRPr sz="2000" b="1">
                <a:solidFill>
                  <a:schemeClr val="accent2"/>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5298342" y="154228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98342" y="2235353"/>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98342" y="291825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98342" y="3611326"/>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98342" y="4294232"/>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98342" y="4977139"/>
            <a:ext cx="6245958"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Section header here</a:t>
            </a:r>
          </a:p>
        </p:txBody>
      </p:sp>
      <p:cxnSp>
        <p:nvCxnSpPr>
          <p:cNvPr id="6" name="Straight Connector 5">
            <a:extLst>
              <a:ext uri="{FF2B5EF4-FFF2-40B4-BE49-F238E27FC236}">
                <a16:creationId xmlns:a16="http://schemas.microsoft.com/office/drawing/2014/main" id="{68522FB4-D05A-7BBC-4925-8F44384D8BAF}"/>
              </a:ext>
            </a:extLst>
          </p:cNvPr>
          <p:cNvCxnSpPr>
            <a:cxnSpLocks/>
          </p:cNvCxnSpPr>
          <p:nvPr userDrawn="1"/>
        </p:nvCxnSpPr>
        <p:spPr>
          <a:xfrm>
            <a:off x="4828321" y="20435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E4466-9172-11FF-B631-0772F610EC0A}"/>
              </a:ext>
            </a:extLst>
          </p:cNvPr>
          <p:cNvCxnSpPr>
            <a:cxnSpLocks/>
          </p:cNvCxnSpPr>
          <p:nvPr userDrawn="1"/>
        </p:nvCxnSpPr>
        <p:spPr>
          <a:xfrm>
            <a:off x="4828321" y="273615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39B406A-62F3-7DD2-AFDA-098BD84DC9B8}"/>
              </a:ext>
            </a:extLst>
          </p:cNvPr>
          <p:cNvCxnSpPr>
            <a:cxnSpLocks/>
          </p:cNvCxnSpPr>
          <p:nvPr userDrawn="1"/>
        </p:nvCxnSpPr>
        <p:spPr>
          <a:xfrm>
            <a:off x="4828321" y="342873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828321" y="4121306"/>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828321" y="4813881"/>
            <a:ext cx="671597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828321" y="5511461"/>
            <a:ext cx="6715979"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0D61D9-9731-8186-95AA-51476D66CB4B}"/>
              </a:ext>
            </a:extLst>
          </p:cNvPr>
          <p:cNvSpPr txBox="1"/>
          <p:nvPr userDrawn="1"/>
        </p:nvSpPr>
        <p:spPr>
          <a:xfrm>
            <a:off x="5347504" y="54401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116189913"/>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882"/>
            <a:ext cx="4220135" cy="1107996"/>
          </a:xfrm>
          <a:prstGeom prst="rect">
            <a:avLst/>
          </a:prstGeom>
        </p:spPr>
        <p:txBody>
          <a:bodyPr wrap="square">
            <a:spAutoFit/>
          </a:bodyPr>
          <a:lstStyle>
            <a:lvl1pPr>
              <a:defRPr sz="7200" b="0" i="0">
                <a:gradFill>
                  <a:gsLst>
                    <a:gs pos="0">
                      <a:schemeClr val="accent3"/>
                    </a:gs>
                    <a:gs pos="55000">
                      <a:schemeClr val="accent2"/>
                    </a:gs>
                    <a:gs pos="100000">
                      <a:schemeClr val="accent4"/>
                    </a:gs>
                  </a:gsLst>
                  <a:lin ang="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442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_you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035424"/>
            <a:ext cx="4648200" cy="1107996"/>
          </a:xfrm>
          <a:prstGeom prst="rect">
            <a:avLst/>
          </a:prstGeom>
        </p:spPr>
        <p:txBody>
          <a:bodyPr wrap="square" lIns="0" tIns="0" rIns="0" bIns="0">
            <a:spAutoFit/>
          </a:bodyPr>
          <a:lstStyle>
            <a:lvl1pPr>
              <a:defRPr lang="en-US" sz="7200" b="0" dirty="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39074" y="2540616"/>
            <a:ext cx="3827462" cy="257250"/>
          </a:xfrm>
          <a:prstGeom prst="rect">
            <a:avLst/>
          </a:prstGeom>
        </p:spPr>
        <p:txBody>
          <a:bodyPr/>
          <a:lstStyle>
            <a:lvl1pPr>
              <a:defRPr sz="1600" b="0" i="0">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39074" y="3313799"/>
            <a:ext cx="3827462" cy="289438"/>
          </a:xfrm>
          <a:prstGeom prst="rect">
            <a:avLst/>
          </a:prstGeom>
        </p:spPr>
        <p:txBody>
          <a:bodyPr/>
          <a:lstStyle>
            <a:lvl1pPr>
              <a:defRPr sz="1800" b="1" i="0">
                <a:solidFill>
                  <a:schemeClr val="accent5"/>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39074" y="3672220"/>
            <a:ext cx="3827462" cy="225126"/>
          </a:xfrm>
          <a:prstGeom prst="rect">
            <a:avLst/>
          </a:prstGeom>
        </p:spPr>
        <p:txBody>
          <a:bodyPr/>
          <a:lstStyle>
            <a:lvl1pPr>
              <a:defRPr sz="1400" b="0" i="0">
                <a:solidFill>
                  <a:schemeClr val="accent5"/>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39074" y="420130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39074" y="4488235"/>
            <a:ext cx="3827462" cy="225126"/>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39074" y="4897078"/>
            <a:ext cx="3827462" cy="1173078"/>
          </a:xfrm>
          <a:prstGeom prst="rect">
            <a:avLst/>
          </a:prstGeom>
        </p:spPr>
        <p:txBody>
          <a:bodyPr/>
          <a:lstStyle>
            <a:lvl1pPr>
              <a:defRPr sz="1400" b="0" i="0">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39074"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4527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chemeClr val="bg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1674905" y="5035401"/>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tx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CD5434AD-5AC2-9852-2EE5-0B7825009419}"/>
              </a:ext>
            </a:extLst>
          </p:cNvPr>
          <p:cNvSpPr txBox="1"/>
          <p:nvPr userDrawn="1"/>
        </p:nvSpPr>
        <p:spPr>
          <a:xfrm>
            <a:off x="-914400" y="27432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15171512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3882"/>
            <a:ext cx="3475727" cy="923330"/>
          </a:xfrm>
          <a:prstGeom prst="rect">
            <a:avLst/>
          </a:prstGeom>
        </p:spPr>
        <p:txBody>
          <a:bodyPr wrap="square" lIns="0" tIns="0" rIns="0" bIns="0">
            <a:spAutoFit/>
          </a:bodyPr>
          <a:lstStyle>
            <a:lvl1pPr>
              <a:defRPr lang="en-US" sz="6000" b="0">
                <a:gradFill>
                  <a:gsLst>
                    <a:gs pos="0">
                      <a:schemeClr val="accent3"/>
                    </a:gs>
                    <a:gs pos="55000">
                      <a:schemeClr val="accent2"/>
                    </a:gs>
                    <a:gs pos="100000">
                      <a:schemeClr val="accent4"/>
                    </a:gs>
                  </a:gsLst>
                  <a:lin ang="0" scaled="0"/>
                </a:gradFill>
                <a:latin typeface="Calibri" panose="020F0502020204030204" pitchFamily="34" charset="0"/>
              </a:defRPr>
            </a:lvl1pPr>
          </a:lstStyle>
          <a:p>
            <a:pPr lvl="0"/>
            <a:r>
              <a:rPr lang="en-US"/>
              <a:t>Agenda</a:t>
            </a:r>
          </a:p>
        </p:txBody>
      </p:sp>
      <p:cxnSp>
        <p:nvCxnSpPr>
          <p:cNvPr id="29" name="Straight Connector 28">
            <a:extLst>
              <a:ext uri="{FF2B5EF4-FFF2-40B4-BE49-F238E27FC236}">
                <a16:creationId xmlns:a16="http://schemas.microsoft.com/office/drawing/2014/main" id="{49F9CE8E-C61D-47C9-7C92-80C8B9BE9261}"/>
              </a:ext>
            </a:extLst>
          </p:cNvPr>
          <p:cNvCxnSpPr>
            <a:cxnSpLocks/>
          </p:cNvCxnSpPr>
          <p:nvPr userDrawn="1"/>
        </p:nvCxnSpPr>
        <p:spPr>
          <a:xfrm>
            <a:off x="4597093" y="4127679"/>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02BA3F-B120-FB36-1C74-89FF4B905719}"/>
              </a:ext>
            </a:extLst>
          </p:cNvPr>
          <p:cNvCxnSpPr>
            <a:cxnSpLocks/>
          </p:cNvCxnSpPr>
          <p:nvPr userDrawn="1"/>
        </p:nvCxnSpPr>
        <p:spPr>
          <a:xfrm>
            <a:off x="4597093" y="4821255"/>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237AFC-258A-A0AE-B66B-CB1C869A2032}"/>
              </a:ext>
            </a:extLst>
          </p:cNvPr>
          <p:cNvCxnSpPr>
            <a:cxnSpLocks/>
          </p:cNvCxnSpPr>
          <p:nvPr userDrawn="1"/>
        </p:nvCxnSpPr>
        <p:spPr>
          <a:xfrm>
            <a:off x="4597093" y="5514831"/>
            <a:ext cx="694944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38260B-0DC8-F1D9-0A04-B34FD9548DDE}"/>
              </a:ext>
            </a:extLst>
          </p:cNvPr>
          <p:cNvCxnSpPr>
            <a:cxnSpLocks/>
          </p:cNvCxnSpPr>
          <p:nvPr userDrawn="1"/>
        </p:nvCxnSpPr>
        <p:spPr>
          <a:xfrm>
            <a:off x="4597093" y="3434103"/>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34323139-2B65-F98E-4BA6-26EBD4E0ADE2}"/>
              </a:ext>
            </a:extLst>
          </p:cNvPr>
          <p:cNvSpPr>
            <a:spLocks noGrp="1"/>
          </p:cNvSpPr>
          <p:nvPr>
            <p:ph type="body" sz="quarter" idx="10" hasCustomPrompt="1"/>
          </p:nvPr>
        </p:nvSpPr>
        <p:spPr>
          <a:xfrm>
            <a:off x="4114801" y="1544424"/>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3" name="Text Placeholder 4">
            <a:extLst>
              <a:ext uri="{FF2B5EF4-FFF2-40B4-BE49-F238E27FC236}">
                <a16:creationId xmlns:a16="http://schemas.microsoft.com/office/drawing/2014/main" id="{4203F9BF-BF5F-6A91-5F78-9E13CFB34688}"/>
              </a:ext>
            </a:extLst>
          </p:cNvPr>
          <p:cNvSpPr>
            <a:spLocks noGrp="1"/>
          </p:cNvSpPr>
          <p:nvPr>
            <p:ph type="body" sz="quarter" idx="16" hasCustomPrompt="1"/>
          </p:nvPr>
        </p:nvSpPr>
        <p:spPr>
          <a:xfrm>
            <a:off x="6248400" y="1544424"/>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4" name="Text Placeholder 4">
            <a:extLst>
              <a:ext uri="{FF2B5EF4-FFF2-40B4-BE49-F238E27FC236}">
                <a16:creationId xmlns:a16="http://schemas.microsoft.com/office/drawing/2014/main" id="{876CC08A-4820-35BC-92E1-8230BD9D360A}"/>
              </a:ext>
            </a:extLst>
          </p:cNvPr>
          <p:cNvSpPr>
            <a:spLocks noGrp="1"/>
          </p:cNvSpPr>
          <p:nvPr>
            <p:ph type="body" sz="quarter" idx="24" hasCustomPrompt="1"/>
          </p:nvPr>
        </p:nvSpPr>
        <p:spPr>
          <a:xfrm>
            <a:off x="4114801" y="2237970"/>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25" name="Text Placeholder 4">
            <a:extLst>
              <a:ext uri="{FF2B5EF4-FFF2-40B4-BE49-F238E27FC236}">
                <a16:creationId xmlns:a16="http://schemas.microsoft.com/office/drawing/2014/main" id="{F7291D4C-4D95-8F05-0F5C-BA39164C8277}"/>
              </a:ext>
            </a:extLst>
          </p:cNvPr>
          <p:cNvSpPr>
            <a:spLocks noGrp="1"/>
          </p:cNvSpPr>
          <p:nvPr>
            <p:ph type="body" sz="quarter" idx="25" hasCustomPrompt="1"/>
          </p:nvPr>
        </p:nvSpPr>
        <p:spPr>
          <a:xfrm>
            <a:off x="6248400" y="2237970"/>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26" name="Text Placeholder 4">
            <a:extLst>
              <a:ext uri="{FF2B5EF4-FFF2-40B4-BE49-F238E27FC236}">
                <a16:creationId xmlns:a16="http://schemas.microsoft.com/office/drawing/2014/main" id="{B6CEF688-2334-22F4-39C4-5CC9525BC52D}"/>
              </a:ext>
            </a:extLst>
          </p:cNvPr>
          <p:cNvSpPr>
            <a:spLocks noGrp="1"/>
          </p:cNvSpPr>
          <p:nvPr>
            <p:ph type="body" sz="quarter" idx="26" hasCustomPrompt="1"/>
          </p:nvPr>
        </p:nvSpPr>
        <p:spPr>
          <a:xfrm>
            <a:off x="4114801" y="2931516"/>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1" name="Text Placeholder 4">
            <a:extLst>
              <a:ext uri="{FF2B5EF4-FFF2-40B4-BE49-F238E27FC236}">
                <a16:creationId xmlns:a16="http://schemas.microsoft.com/office/drawing/2014/main" id="{6C7F5B96-F4B8-B78A-06A1-1387CE2660EF}"/>
              </a:ext>
            </a:extLst>
          </p:cNvPr>
          <p:cNvSpPr>
            <a:spLocks noGrp="1"/>
          </p:cNvSpPr>
          <p:nvPr>
            <p:ph type="body" sz="quarter" idx="27" hasCustomPrompt="1"/>
          </p:nvPr>
        </p:nvSpPr>
        <p:spPr>
          <a:xfrm>
            <a:off x="6248400" y="2931516"/>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2" name="Text Placeholder 4">
            <a:extLst>
              <a:ext uri="{FF2B5EF4-FFF2-40B4-BE49-F238E27FC236}">
                <a16:creationId xmlns:a16="http://schemas.microsoft.com/office/drawing/2014/main" id="{F2D20F35-3DAA-AC00-0D89-CD5517054A4A}"/>
              </a:ext>
            </a:extLst>
          </p:cNvPr>
          <p:cNvSpPr>
            <a:spLocks noGrp="1"/>
          </p:cNvSpPr>
          <p:nvPr>
            <p:ph type="body" sz="quarter" idx="28" hasCustomPrompt="1"/>
          </p:nvPr>
        </p:nvSpPr>
        <p:spPr>
          <a:xfrm>
            <a:off x="4114801" y="3625062"/>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4" name="Text Placeholder 4">
            <a:extLst>
              <a:ext uri="{FF2B5EF4-FFF2-40B4-BE49-F238E27FC236}">
                <a16:creationId xmlns:a16="http://schemas.microsoft.com/office/drawing/2014/main" id="{7CEC68D4-F109-8967-2138-7755BCDA7F53}"/>
              </a:ext>
            </a:extLst>
          </p:cNvPr>
          <p:cNvSpPr>
            <a:spLocks noGrp="1"/>
          </p:cNvSpPr>
          <p:nvPr>
            <p:ph type="body" sz="quarter" idx="29" hasCustomPrompt="1"/>
          </p:nvPr>
        </p:nvSpPr>
        <p:spPr>
          <a:xfrm>
            <a:off x="6248400" y="3625062"/>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5" name="Text Placeholder 4">
            <a:extLst>
              <a:ext uri="{FF2B5EF4-FFF2-40B4-BE49-F238E27FC236}">
                <a16:creationId xmlns:a16="http://schemas.microsoft.com/office/drawing/2014/main" id="{9D31E2A1-E7D9-C6E2-1CAD-132E8FC15028}"/>
              </a:ext>
            </a:extLst>
          </p:cNvPr>
          <p:cNvSpPr>
            <a:spLocks noGrp="1"/>
          </p:cNvSpPr>
          <p:nvPr>
            <p:ph type="body" sz="quarter" idx="30" hasCustomPrompt="1"/>
          </p:nvPr>
        </p:nvSpPr>
        <p:spPr>
          <a:xfrm>
            <a:off x="4114801" y="4318608"/>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6" name="Text Placeholder 4">
            <a:extLst>
              <a:ext uri="{FF2B5EF4-FFF2-40B4-BE49-F238E27FC236}">
                <a16:creationId xmlns:a16="http://schemas.microsoft.com/office/drawing/2014/main" id="{9FFDA3CA-2B8B-D638-20E4-71AC7A34D736}"/>
              </a:ext>
            </a:extLst>
          </p:cNvPr>
          <p:cNvSpPr>
            <a:spLocks noGrp="1"/>
          </p:cNvSpPr>
          <p:nvPr>
            <p:ph type="body" sz="quarter" idx="31" hasCustomPrompt="1"/>
          </p:nvPr>
        </p:nvSpPr>
        <p:spPr>
          <a:xfrm>
            <a:off x="6248400" y="4318608"/>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sp>
        <p:nvSpPr>
          <p:cNvPr id="37" name="Text Placeholder 4">
            <a:extLst>
              <a:ext uri="{FF2B5EF4-FFF2-40B4-BE49-F238E27FC236}">
                <a16:creationId xmlns:a16="http://schemas.microsoft.com/office/drawing/2014/main" id="{557F9336-F799-453A-9AE4-57BF009F4E49}"/>
              </a:ext>
            </a:extLst>
          </p:cNvPr>
          <p:cNvSpPr>
            <a:spLocks noGrp="1"/>
          </p:cNvSpPr>
          <p:nvPr>
            <p:ph type="body" sz="quarter" idx="32" hasCustomPrompt="1"/>
          </p:nvPr>
        </p:nvSpPr>
        <p:spPr>
          <a:xfrm>
            <a:off x="4114801" y="5012153"/>
            <a:ext cx="1866900" cy="307777"/>
          </a:xfrm>
          <a:prstGeom prst="rect">
            <a:avLst/>
          </a:prstGeom>
        </p:spPr>
        <p:txBody>
          <a:bodyPr wrap="square" anchor="t" anchorCtr="0">
            <a:spAutoFit/>
          </a:bodyPr>
          <a:lstStyle>
            <a:lvl1pPr algn="r">
              <a:defRPr sz="2000" b="1">
                <a:solidFill>
                  <a:schemeClr val="accent2"/>
                </a:solidFill>
              </a:defRPr>
            </a:lvl1pPr>
          </a:lstStyle>
          <a:p>
            <a:pPr lvl="0"/>
            <a:r>
              <a:rPr lang="en-US"/>
              <a:t>00:00 – 00:00</a:t>
            </a:r>
          </a:p>
        </p:txBody>
      </p:sp>
      <p:sp>
        <p:nvSpPr>
          <p:cNvPr id="38" name="Text Placeholder 4">
            <a:extLst>
              <a:ext uri="{FF2B5EF4-FFF2-40B4-BE49-F238E27FC236}">
                <a16:creationId xmlns:a16="http://schemas.microsoft.com/office/drawing/2014/main" id="{3ACF06D8-4539-871E-68C7-607E7092437D}"/>
              </a:ext>
            </a:extLst>
          </p:cNvPr>
          <p:cNvSpPr>
            <a:spLocks noGrp="1"/>
          </p:cNvSpPr>
          <p:nvPr>
            <p:ph type="body" sz="quarter" idx="33" hasCustomPrompt="1"/>
          </p:nvPr>
        </p:nvSpPr>
        <p:spPr>
          <a:xfrm>
            <a:off x="6248400" y="5012153"/>
            <a:ext cx="5295900" cy="307777"/>
          </a:xfrm>
          <a:prstGeom prst="rect">
            <a:avLst/>
          </a:prstGeom>
        </p:spPr>
        <p:txBody>
          <a:bodyPr wrap="square" anchor="t" anchorCtr="0">
            <a:spAutoFit/>
          </a:bodyPr>
          <a:lstStyle>
            <a:lvl1pPr>
              <a:defRPr sz="2000" b="0" i="0">
                <a:latin typeface="Calibri Light" panose="020F0302020204030204" pitchFamily="34" charset="0"/>
                <a:cs typeface="Calibri Light" panose="020F0302020204030204" pitchFamily="34" charset="0"/>
              </a:defRPr>
            </a:lvl1pPr>
          </a:lstStyle>
          <a:p>
            <a:pPr lvl="0"/>
            <a:r>
              <a:rPr lang="en-US"/>
              <a:t>Agenda item here</a:t>
            </a:r>
          </a:p>
        </p:txBody>
      </p:sp>
      <p:cxnSp>
        <p:nvCxnSpPr>
          <p:cNvPr id="41" name="Straight Connector 40">
            <a:extLst>
              <a:ext uri="{FF2B5EF4-FFF2-40B4-BE49-F238E27FC236}">
                <a16:creationId xmlns:a16="http://schemas.microsoft.com/office/drawing/2014/main" id="{A040C191-15FC-CC2A-76C6-F51F8764B2F0}"/>
              </a:ext>
            </a:extLst>
          </p:cNvPr>
          <p:cNvCxnSpPr>
            <a:cxnSpLocks/>
          </p:cNvCxnSpPr>
          <p:nvPr userDrawn="1"/>
        </p:nvCxnSpPr>
        <p:spPr>
          <a:xfrm>
            <a:off x="4597093" y="2740527"/>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D121A1-59B7-61ED-F9B5-D7F3CF3FA035}"/>
              </a:ext>
            </a:extLst>
          </p:cNvPr>
          <p:cNvCxnSpPr>
            <a:cxnSpLocks/>
          </p:cNvCxnSpPr>
          <p:nvPr userDrawn="1"/>
        </p:nvCxnSpPr>
        <p:spPr>
          <a:xfrm>
            <a:off x="4597094" y="2046951"/>
            <a:ext cx="6949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5626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Half_Page_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2483"/>
            <a:ext cx="3594735" cy="184665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939611"/>
            <a:ext cx="4554537" cy="276999"/>
          </a:xfrm>
          <a:prstGeom prst="rect">
            <a:avLst/>
          </a:prstGeom>
        </p:spPr>
        <p:txBody>
          <a:bodyPr wrap="square" anchor="t" anchorCtr="0">
            <a:spAutoFit/>
          </a:bodyPr>
          <a:lstStyle>
            <a:lvl1pPr>
              <a:defRPr sz="1800" b="0" i="0">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chemeClr val="accent3"/>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307777"/>
          </a:xfrm>
          <a:prstGeom prst="rect">
            <a:avLst/>
          </a:prstGeom>
        </p:spPr>
        <p:txBody>
          <a:bodyPr wrap="square" anchor="t" anchorCtr="0">
            <a:spAutoFit/>
          </a:bodyPr>
          <a:lstStyle>
            <a:lvl1pPr algn="l">
              <a:defRPr sz="2000" b="1">
                <a:solidFill>
                  <a:schemeClr val="accent2"/>
                </a:solidFill>
              </a:defRPr>
            </a:lvl1pPr>
          </a:lstStyle>
          <a:p>
            <a:pPr lvl="0"/>
            <a:r>
              <a:rPr lang="en-US"/>
              <a:t>01</a:t>
            </a:r>
          </a:p>
        </p:txBody>
      </p:sp>
    </p:spTree>
    <p:extLst>
      <p:ext uri="{BB962C8B-B14F-4D97-AF65-F5344CB8AC3E}">
        <p14:creationId xmlns:p14="http://schemas.microsoft.com/office/powerpoint/2010/main" val="139883882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7" name="Picture 6">
            <a:extLst>
              <a:ext uri="{FF2B5EF4-FFF2-40B4-BE49-F238E27FC236}">
                <a16:creationId xmlns:a16="http://schemas.microsoft.com/office/drawing/2014/main" id="{A92B80E9-585F-C9B1-8576-376264F29854}"/>
              </a:ext>
            </a:extLst>
          </p:cNvPr>
          <p:cNvPicPr>
            <a:picLocks noChangeAspect="1"/>
          </p:cNvPicPr>
          <p:nvPr userDrawn="1"/>
        </p:nvPicPr>
        <p:blipFill>
          <a:blip r:embed="rId74" cstate="email">
            <a:extLst>
              <a:ext uri="{28A0092B-C50C-407E-A947-70E740481C1C}">
                <a14:useLocalDpi xmlns:a14="http://schemas.microsoft.com/office/drawing/2010/main"/>
              </a:ext>
            </a:extLst>
          </a:blip>
          <a:stretch>
            <a:fillRect/>
          </a:stretch>
        </p:blipFill>
        <p:spPr>
          <a:xfrm>
            <a:off x="628651" y="6413450"/>
            <a:ext cx="497433" cy="182880"/>
          </a:xfrm>
          <a:prstGeom prst="rect">
            <a:avLst/>
          </a:prstGeom>
        </p:spPr>
      </p:pic>
      <p:sp>
        <p:nvSpPr>
          <p:cNvPr id="23" name="TextBox 22">
            <a:extLst>
              <a:ext uri="{FF2B5EF4-FFF2-40B4-BE49-F238E27FC236}">
                <a16:creationId xmlns:a16="http://schemas.microsoft.com/office/drawing/2014/main" id="{D0E024EE-FD6A-B6AB-A3B4-33DB1D9D4C9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rgbClr val="010000"/>
                </a:solidFill>
              </a:rPr>
              <a:t>EPAM Proprietary &amp; Confidential.</a:t>
            </a:r>
          </a:p>
        </p:txBody>
      </p:sp>
      <p:sp>
        <p:nvSpPr>
          <p:cNvPr id="24" name="Text Placeholder 3">
            <a:extLst>
              <a:ext uri="{FF2B5EF4-FFF2-40B4-BE49-F238E27FC236}">
                <a16:creationId xmlns:a16="http://schemas.microsoft.com/office/drawing/2014/main" id="{B05241D2-DD60-6811-5E6D-C8C5BC3FBCBF}"/>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rgbClr val="010000"/>
                </a:solidFill>
              </a:rPr>
              <a:pPr lvl="0"/>
              <a:t>‹#›</a:t>
            </a:fld>
            <a:endParaRPr lang="en-US" sz="1000">
              <a:solidFill>
                <a:srgbClr val="010000"/>
              </a:solidFill>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3" name="Text Placeholder 2">
            <a:extLst>
              <a:ext uri="{FF2B5EF4-FFF2-40B4-BE49-F238E27FC236}">
                <a16:creationId xmlns:a16="http://schemas.microsoft.com/office/drawing/2014/main" id="{B53470F6-1A75-436F-5B3A-ECBBB52824AC}"/>
              </a:ext>
            </a:extLst>
          </p:cNvPr>
          <p:cNvSpPr>
            <a:spLocks noGrp="1"/>
          </p:cNvSpPr>
          <p:nvPr>
            <p:ph type="body" idx="1"/>
          </p:nvPr>
        </p:nvSpPr>
        <p:spPr>
          <a:xfrm>
            <a:off x="639419" y="1726856"/>
            <a:ext cx="10929937" cy="448344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0756184"/>
      </p:ext>
    </p:extLst>
  </p:cSld>
  <p:clrMap bg1="lt1" tx1="dk1" bg2="lt2" tx2="dk2" accent1="accent1" accent2="accent2" accent3="accent3" accent4="accent4" accent5="accent5" accent6="accent6" hlink="hlink" folHlink="folHlink"/>
  <p:sldLayoutIdLst>
    <p:sldLayoutId id="2147483730" r:id="rId1"/>
    <p:sldLayoutId id="2147483893" r:id="rId2"/>
    <p:sldLayoutId id="2147483800" r:id="rId3"/>
    <p:sldLayoutId id="2147483894" r:id="rId4"/>
    <p:sldLayoutId id="2147483895" r:id="rId5"/>
    <p:sldLayoutId id="2147483840" r:id="rId6"/>
    <p:sldLayoutId id="2147483733" r:id="rId7"/>
    <p:sldLayoutId id="2147483810" r:id="rId8"/>
    <p:sldLayoutId id="2147483796" r:id="rId9"/>
    <p:sldLayoutId id="2147483797" r:id="rId10"/>
    <p:sldLayoutId id="2147483892" r:id="rId11"/>
    <p:sldLayoutId id="2147483777" r:id="rId12"/>
    <p:sldLayoutId id="2147483884" r:id="rId13"/>
    <p:sldLayoutId id="2147483889" r:id="rId14"/>
    <p:sldLayoutId id="2147483890" r:id="rId15"/>
    <p:sldLayoutId id="2147483798" r:id="rId16"/>
    <p:sldLayoutId id="2147483803" r:id="rId17"/>
    <p:sldLayoutId id="2147483806" r:id="rId18"/>
    <p:sldLayoutId id="2147483812" r:id="rId19"/>
    <p:sldLayoutId id="2147483839" r:id="rId20"/>
    <p:sldLayoutId id="2147483838" r:id="rId21"/>
    <p:sldLayoutId id="2147483805" r:id="rId22"/>
    <p:sldLayoutId id="2147483813" r:id="rId23"/>
    <p:sldLayoutId id="2147483877" r:id="rId24"/>
    <p:sldLayoutId id="2147483878" r:id="rId25"/>
    <p:sldLayoutId id="2147483879" r:id="rId26"/>
    <p:sldLayoutId id="2147483880" r:id="rId27"/>
    <p:sldLayoutId id="2147483881" r:id="rId28"/>
    <p:sldLayoutId id="2147483882" r:id="rId29"/>
    <p:sldLayoutId id="2147483850" r:id="rId30"/>
    <p:sldLayoutId id="2147483861" r:id="rId31"/>
    <p:sldLayoutId id="2147483834" r:id="rId32"/>
    <p:sldLayoutId id="2147483849" r:id="rId33"/>
    <p:sldLayoutId id="2147483862" r:id="rId34"/>
    <p:sldLayoutId id="2147483833" r:id="rId35"/>
    <p:sldLayoutId id="2147483876" r:id="rId36"/>
    <p:sldLayoutId id="2147483826" r:id="rId37"/>
    <p:sldLayoutId id="2147483814" r:id="rId38"/>
    <p:sldLayoutId id="2147483824" r:id="rId39"/>
    <p:sldLayoutId id="2147483815" r:id="rId40"/>
    <p:sldLayoutId id="2147483825" r:id="rId41"/>
    <p:sldLayoutId id="2147483823" r:id="rId42"/>
    <p:sldLayoutId id="2147483829" r:id="rId43"/>
    <p:sldLayoutId id="2147483830" r:id="rId44"/>
    <p:sldLayoutId id="2147483863" r:id="rId45"/>
    <p:sldLayoutId id="2147483868" r:id="rId46"/>
    <p:sldLayoutId id="2147483872" r:id="rId47"/>
    <p:sldLayoutId id="2147483866" r:id="rId48"/>
    <p:sldLayoutId id="2147483869" r:id="rId49"/>
    <p:sldLayoutId id="2147483873" r:id="rId50"/>
    <p:sldLayoutId id="2147483867" r:id="rId51"/>
    <p:sldLayoutId id="2147483870" r:id="rId52"/>
    <p:sldLayoutId id="2147483874" r:id="rId53"/>
    <p:sldLayoutId id="2147483864" r:id="rId54"/>
    <p:sldLayoutId id="2147483875" r:id="rId55"/>
    <p:sldLayoutId id="2147483871" r:id="rId56"/>
    <p:sldLayoutId id="2147483885" r:id="rId57"/>
    <p:sldLayoutId id="2147483841" r:id="rId58"/>
    <p:sldLayoutId id="2147483842" r:id="rId59"/>
    <p:sldLayoutId id="2147483891" r:id="rId60"/>
    <p:sldLayoutId id="2147483844" r:id="rId61"/>
    <p:sldLayoutId id="2147483843" r:id="rId62"/>
    <p:sldLayoutId id="2147483887" r:id="rId63"/>
    <p:sldLayoutId id="2147483888" r:id="rId64"/>
    <p:sldLayoutId id="2147483886" r:id="rId65"/>
    <p:sldLayoutId id="2147483851" r:id="rId66"/>
    <p:sldLayoutId id="2147483848" r:id="rId67"/>
    <p:sldLayoutId id="2147483856" r:id="rId68"/>
    <p:sldLayoutId id="2147483860" r:id="rId69"/>
    <p:sldLayoutId id="2147483858" r:id="rId70"/>
    <p:sldLayoutId id="2147483859" r:id="rId71"/>
    <p:sldLayoutId id="2147483778" r:id="rId72"/>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userDrawn="1">
          <p15:clr>
            <a:srgbClr val="F26B43"/>
          </p15:clr>
        </p15:guide>
        <p15:guide id="3" pos="7280" userDrawn="1">
          <p15:clr>
            <a:srgbClr val="F26B43"/>
          </p15:clr>
        </p15:guide>
        <p15:guide id="4" orient="horz" pos="3912" userDrawn="1">
          <p15:clr>
            <a:srgbClr val="F26B43"/>
          </p15:clr>
        </p15:guide>
        <p15:guide id="12" orient="horz" pos="768" userDrawn="1">
          <p15:clr>
            <a:srgbClr val="F26B43"/>
          </p15:clr>
        </p15:guide>
        <p15:guide id="13" pos="830" userDrawn="1">
          <p15:clr>
            <a:srgbClr val="F26B43"/>
          </p15:clr>
        </p15:guide>
        <p15:guide id="14" pos="984" userDrawn="1">
          <p15:clr>
            <a:srgbClr val="F26B43"/>
          </p15:clr>
        </p15:guide>
        <p15:guide id="15" pos="1416" userDrawn="1">
          <p15:clr>
            <a:srgbClr val="F26B43"/>
          </p15:clr>
        </p15:guide>
        <p15:guide id="16" pos="1568" userDrawn="1">
          <p15:clr>
            <a:srgbClr val="F26B43"/>
          </p15:clr>
        </p15:guide>
        <p15:guide id="17" pos="2004" userDrawn="1">
          <p15:clr>
            <a:srgbClr val="F26B43"/>
          </p15:clr>
        </p15:guide>
        <p15:guide id="18" pos="2156" userDrawn="1">
          <p15:clr>
            <a:srgbClr val="F26B43"/>
          </p15:clr>
        </p15:guide>
        <p15:guide id="19" pos="2589" userDrawn="1">
          <p15:clr>
            <a:srgbClr val="F26B43"/>
          </p15:clr>
        </p15:guide>
        <p15:guide id="20" pos="2742" userDrawn="1">
          <p15:clr>
            <a:srgbClr val="F26B43"/>
          </p15:clr>
        </p15:guide>
        <p15:guide id="21" pos="3168" userDrawn="1">
          <p15:clr>
            <a:srgbClr val="F26B43"/>
          </p15:clr>
        </p15:guide>
        <p15:guide id="22" pos="3326" userDrawn="1">
          <p15:clr>
            <a:srgbClr val="F26B43"/>
          </p15:clr>
        </p15:guide>
        <p15:guide id="23" pos="3762" userDrawn="1">
          <p15:clr>
            <a:srgbClr val="F26B43"/>
          </p15:clr>
        </p15:guide>
        <p15:guide id="24" pos="3912" userDrawn="1">
          <p15:clr>
            <a:srgbClr val="F26B43"/>
          </p15:clr>
        </p15:guide>
        <p15:guide id="25" pos="4346" userDrawn="1">
          <p15:clr>
            <a:srgbClr val="F26B43"/>
          </p15:clr>
        </p15:guide>
        <p15:guide id="26" pos="4500" userDrawn="1">
          <p15:clr>
            <a:srgbClr val="F26B43"/>
          </p15:clr>
        </p15:guide>
        <p15:guide id="27" pos="4934" userDrawn="1">
          <p15:clr>
            <a:srgbClr val="F26B43"/>
          </p15:clr>
        </p15:guide>
        <p15:guide id="28" pos="5086" userDrawn="1">
          <p15:clr>
            <a:srgbClr val="F26B43"/>
          </p15:clr>
        </p15:guide>
        <p15:guide id="29" pos="5520" userDrawn="1">
          <p15:clr>
            <a:srgbClr val="F26B43"/>
          </p15:clr>
        </p15:guide>
        <p15:guide id="30" pos="5674" userDrawn="1">
          <p15:clr>
            <a:srgbClr val="F26B43"/>
          </p15:clr>
        </p15:guide>
        <p15:guide id="31" pos="6108" userDrawn="1">
          <p15:clr>
            <a:srgbClr val="F26B43"/>
          </p15:clr>
        </p15:guide>
        <p15:guide id="32" pos="6262" userDrawn="1">
          <p15:clr>
            <a:srgbClr val="F26B43"/>
          </p15:clr>
        </p15:guide>
        <p15:guide id="33" pos="6692" userDrawn="1">
          <p15:clr>
            <a:srgbClr val="F26B43"/>
          </p15:clr>
        </p15:guide>
        <p15:guide id="34" pos="6846" userDrawn="1">
          <p15:clr>
            <a:srgbClr val="F26B43"/>
          </p15:clr>
        </p15:guide>
        <p15:guide id="35" orient="horz" pos="984" userDrawn="1">
          <p15:clr>
            <a:srgbClr val="F26B43"/>
          </p15:clr>
        </p15:guide>
        <p15:guide id="36" orient="horz" pos="4128" userDrawn="1">
          <p15:clr>
            <a:srgbClr val="F26B43"/>
          </p15:clr>
        </p15:guide>
        <p15:guide id="37" orient="horz" pos="1080" userDrawn="1">
          <p15:clr>
            <a:srgbClr val="F26B43"/>
          </p15:clr>
        </p15:guide>
        <p15:guide id="38" orient="horz" pos="1248" userDrawn="1">
          <p15:clr>
            <a:srgbClr val="F26B43"/>
          </p15:clr>
        </p15:guide>
        <p15:guide id="39"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9.xml"/><Relationship Id="rId4" Type="http://schemas.openxmlformats.org/officeDocument/2006/relationships/image" Target="../media/image44.jpeg"/></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2.xml"/><Relationship Id="rId5" Type="http://schemas.openxmlformats.org/officeDocument/2006/relationships/image" Target="../media/image49.jpeg"/><Relationship Id="rId4" Type="http://schemas.openxmlformats.org/officeDocument/2006/relationships/image" Target="../media/image48.jpeg"/></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3.xml"/><Relationship Id="rId5" Type="http://schemas.openxmlformats.org/officeDocument/2006/relationships/image" Target="../media/image53.jpeg"/><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4.jpeg"/><Relationship Id="rId1" Type="http://schemas.openxmlformats.org/officeDocument/2006/relationships/slideLayout" Target="../slideLayouts/slideLayout44.xml"/><Relationship Id="rId5" Type="http://schemas.openxmlformats.org/officeDocument/2006/relationships/image" Target="../media/image55.jpeg"/><Relationship Id="rId4" Type="http://schemas.openxmlformats.org/officeDocument/2006/relationships/image" Target="../media/image5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5.xml"/><Relationship Id="rId6" Type="http://schemas.openxmlformats.org/officeDocument/2006/relationships/image" Target="../media/image4.emf"/><Relationship Id="rId5" Type="http://schemas.openxmlformats.org/officeDocument/2006/relationships/image" Target="../media/image59.jpeg"/><Relationship Id="rId4" Type="http://schemas.openxmlformats.org/officeDocument/2006/relationships/image" Target="../media/image58.jpeg"/></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6.xml"/><Relationship Id="rId5" Type="http://schemas.openxmlformats.org/officeDocument/2006/relationships/image" Target="../media/image4.emf"/><Relationship Id="rId4" Type="http://schemas.openxmlformats.org/officeDocument/2006/relationships/image" Target="../media/image62.jpeg"/></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7.xml"/><Relationship Id="rId4" Type="http://schemas.openxmlformats.org/officeDocument/2006/relationships/image" Target="../media/image4.emf"/></Relationships>
</file>

<file path=ppt/slides/_rels/slide7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7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71.jpeg"/><Relationship Id="rId4" Type="http://schemas.openxmlformats.org/officeDocument/2006/relationships/image" Target="../media/image70.jpeg"/></Relationships>
</file>

<file path=ppt/slides/_rels/slide7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6.jpe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emf"/><Relationship Id="rId1" Type="http://schemas.openxmlformats.org/officeDocument/2006/relationships/slideLayout" Target="../slideLayouts/slideLayout13.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89.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3" Type="http://schemas.openxmlformats.org/officeDocument/2006/relationships/hyperlink" Target="https://epa.ms/stories" TargetMode="External"/><Relationship Id="rId2" Type="http://schemas.openxmlformats.org/officeDocument/2006/relationships/image" Target="../media/image27.png"/><Relationship Id="rId1" Type="http://schemas.openxmlformats.org/officeDocument/2006/relationships/slideLayout" Target="../slideLayouts/slideLayout69.xml"/><Relationship Id="rId4" Type="http://schemas.openxmlformats.org/officeDocument/2006/relationships/image" Target="../media/image83.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 </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dirty="0"/>
              <a:t>November 2024</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39074" y="1653938"/>
            <a:ext cx="8060366" cy="3094950"/>
          </a:xfrm>
        </p:spPr>
        <p:txBody>
          <a:bodyPr/>
          <a:lstStyle/>
          <a:p>
            <a:r>
              <a:rPr lang="en-US" sz="6000" dirty="0">
                <a:latin typeface="Calibri" panose="020F0502020204030204" pitchFamily="34" charset="0"/>
                <a:cs typeface="Calibri" panose="020F0502020204030204" pitchFamily="34" charset="0"/>
              </a:rPr>
              <a:t>No Fear of Snakes:</a:t>
            </a:r>
            <a:r>
              <a:rPr lang="en-US" sz="6000"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 </a:t>
            </a:r>
            <a:r>
              <a:rPr lang="en-US" sz="6000" dirty="0">
                <a:latin typeface="Calibri" panose="020F0502020204030204" pitchFamily="34" charset="0"/>
                <a:cs typeface="Calibri" panose="020F0502020204030204" pitchFamily="34" charset="0"/>
              </a:rPr>
              <a:t>Conquer</a:t>
            </a:r>
            <a:r>
              <a:rPr lang="en-US" sz="6000"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 </a:t>
            </a:r>
            <a:r>
              <a:rPr lang="en-US" sz="6000" dirty="0" err="1">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GenAI</a:t>
            </a:r>
            <a:r>
              <a:rPr lang="en-US" sz="6000"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 </a:t>
            </a:r>
            <a:r>
              <a:rPr lang="en-US" sz="6000" dirty="0">
                <a:latin typeface="Calibri" panose="020F0502020204030204" pitchFamily="34" charset="0"/>
                <a:cs typeface="Calibri" panose="020F0502020204030204" pitchFamily="34" charset="0"/>
              </a:rPr>
              <a:t>with .NET and</a:t>
            </a:r>
            <a:r>
              <a:rPr lang="en-US" sz="6000"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 Semantic Kernel</a:t>
            </a:r>
          </a:p>
        </p:txBody>
      </p:sp>
      <p:pic>
        <p:nvPicPr>
          <p:cNvPr id="2" name="Picture 1">
            <a:extLst>
              <a:ext uri="{FF2B5EF4-FFF2-40B4-BE49-F238E27FC236}">
                <a16:creationId xmlns:a16="http://schemas.microsoft.com/office/drawing/2014/main" id="{BE3F984F-0EC7-59F3-7A19-A00D2F82627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Tree>
    <p:extLst>
      <p:ext uri="{BB962C8B-B14F-4D97-AF65-F5344CB8AC3E}">
        <p14:creationId xmlns:p14="http://schemas.microsoft.com/office/powerpoint/2010/main" val="148628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874083"/>
            <a:ext cx="3594735" cy="872034"/>
          </a:xfrm>
        </p:spPr>
        <p:txBody>
          <a:bodyPr/>
          <a:lstStyle/>
          <a:p>
            <a:pPr>
              <a:lnSpc>
                <a:spcPts val="6800"/>
              </a:lnSpc>
            </a:pPr>
            <a:r>
              <a:rPr lang="en-US" dirty="0"/>
              <a:t>TL;DR;</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dirty="0"/>
              <a:t> This is production grade framework!</a:t>
            </a:r>
          </a:p>
        </p:txBody>
      </p:sp>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0"/>
          </p:nvPr>
        </p:nvSpPr>
        <p:spPr>
          <a:xfrm>
            <a:off x="647700" y="1314978"/>
            <a:ext cx="498928" cy="307777"/>
          </a:xfrm>
        </p:spPr>
        <p:txBody>
          <a:bodyPr/>
          <a:lstStyle/>
          <a:p>
            <a:r>
              <a:rPr lang="en-US" dirty="0"/>
              <a:t> </a:t>
            </a:r>
          </a:p>
        </p:txBody>
      </p:sp>
      <p:pic>
        <p:nvPicPr>
          <p:cNvPr id="8" name="Picture Placeholder 7" descr="A computer screen with various objects around it&#10;&#10;Description automatically generated">
            <a:extLst>
              <a:ext uri="{FF2B5EF4-FFF2-40B4-BE49-F238E27FC236}">
                <a16:creationId xmlns:a16="http://schemas.microsoft.com/office/drawing/2014/main" id="{CF78C78D-0334-7416-7715-43EB99E9BDE5}"/>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2384851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874083"/>
            <a:ext cx="3594735" cy="872034"/>
          </a:xfrm>
        </p:spPr>
        <p:txBody>
          <a:bodyPr/>
          <a:lstStyle/>
          <a:p>
            <a:pPr>
              <a:lnSpc>
                <a:spcPts val="6800"/>
              </a:lnSpc>
            </a:pPr>
            <a:r>
              <a:rPr lang="en-US" dirty="0"/>
              <a:t>Demo</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dirty="0"/>
              <a:t> </a:t>
            </a:r>
          </a:p>
        </p:txBody>
      </p:sp>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0"/>
          </p:nvPr>
        </p:nvSpPr>
        <p:spPr>
          <a:xfrm>
            <a:off x="647700" y="1314978"/>
            <a:ext cx="498928" cy="307777"/>
          </a:xfrm>
        </p:spPr>
        <p:txBody>
          <a:bodyPr/>
          <a:lstStyle/>
          <a:p>
            <a:r>
              <a:rPr lang="en-US" dirty="0"/>
              <a:t> </a:t>
            </a:r>
          </a:p>
        </p:txBody>
      </p:sp>
      <p:pic>
        <p:nvPicPr>
          <p:cNvPr id="9" name="Picture Placeholder 8" descr="A group of gears&#10;&#10;Description automatically generated">
            <a:extLst>
              <a:ext uri="{FF2B5EF4-FFF2-40B4-BE49-F238E27FC236}">
                <a16:creationId xmlns:a16="http://schemas.microsoft.com/office/drawing/2014/main" id="{DD543DFF-E10A-E7F9-91B8-A454C0F961B3}"/>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401897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DFDBA-C851-4C8B-AE76-2C554AAF94BA}"/>
              </a:ext>
            </a:extLst>
          </p:cNvPr>
          <p:cNvSpPr>
            <a:spLocks noGrp="1"/>
          </p:cNvSpPr>
          <p:nvPr>
            <p:ph type="title"/>
          </p:nvPr>
        </p:nvSpPr>
        <p:spPr/>
        <p:txBody>
          <a:bodyPr/>
          <a:lstStyle/>
          <a:p>
            <a:r>
              <a:rPr lang="en-US" dirty="0"/>
              <a:t>AI-X Accelerate</a:t>
            </a:r>
          </a:p>
        </p:txBody>
      </p:sp>
      <p:sp>
        <p:nvSpPr>
          <p:cNvPr id="5" name="Text Placeholder 4">
            <a:extLst>
              <a:ext uri="{FF2B5EF4-FFF2-40B4-BE49-F238E27FC236}">
                <a16:creationId xmlns:a16="http://schemas.microsoft.com/office/drawing/2014/main" id="{2765490E-D020-C630-EF5E-CB1E896371DE}"/>
              </a:ext>
            </a:extLst>
          </p:cNvPr>
          <p:cNvSpPr>
            <a:spLocks noGrp="1"/>
          </p:cNvSpPr>
          <p:nvPr>
            <p:ph type="body" sz="quarter" idx="15"/>
          </p:nvPr>
        </p:nvSpPr>
        <p:spPr/>
        <p:txBody>
          <a:bodyPr/>
          <a:lstStyle/>
          <a:p>
            <a:r>
              <a:rPr lang="en-US" dirty="0"/>
              <a:t>Advertising</a:t>
            </a:r>
          </a:p>
        </p:txBody>
      </p:sp>
      <p:sp>
        <p:nvSpPr>
          <p:cNvPr id="4" name="TextBox 3">
            <a:extLst>
              <a:ext uri="{FF2B5EF4-FFF2-40B4-BE49-F238E27FC236}">
                <a16:creationId xmlns:a16="http://schemas.microsoft.com/office/drawing/2014/main" id="{C3B5A977-4F91-922C-B404-25DF3CB3543B}"/>
              </a:ext>
            </a:extLst>
          </p:cNvPr>
          <p:cNvSpPr txBox="1"/>
          <p:nvPr/>
        </p:nvSpPr>
        <p:spPr>
          <a:xfrm>
            <a:off x="639074" y="1372285"/>
            <a:ext cx="6096000" cy="646331"/>
          </a:xfrm>
          <a:prstGeom prst="rect">
            <a:avLst/>
          </a:prstGeom>
          <a:noFill/>
        </p:spPr>
        <p:txBody>
          <a:bodyPr wrap="square">
            <a:spAutoFit/>
          </a:bodyPr>
          <a:lstStyle/>
          <a:p>
            <a:r>
              <a:rPr lang="en-US" dirty="0"/>
              <a:t>https://kb.epam.com/pages/viewpage.action?spaceKey=EPMGPT&amp;title=AI-X+Accelerate</a:t>
            </a:r>
          </a:p>
        </p:txBody>
      </p:sp>
      <p:sp>
        <p:nvSpPr>
          <p:cNvPr id="7" name="TextBox 6">
            <a:extLst>
              <a:ext uri="{FF2B5EF4-FFF2-40B4-BE49-F238E27FC236}">
                <a16:creationId xmlns:a16="http://schemas.microsoft.com/office/drawing/2014/main" id="{9E834F30-330A-FE1A-A890-B0876BF77E84}"/>
              </a:ext>
            </a:extLst>
          </p:cNvPr>
          <p:cNvSpPr txBox="1"/>
          <p:nvPr/>
        </p:nvSpPr>
        <p:spPr>
          <a:xfrm>
            <a:off x="639074" y="2254062"/>
            <a:ext cx="6096000" cy="2308324"/>
          </a:xfrm>
          <a:prstGeom prst="rect">
            <a:avLst/>
          </a:prstGeom>
          <a:noFill/>
        </p:spPr>
        <p:txBody>
          <a:bodyPr wrap="square">
            <a:spAutoFit/>
          </a:bodyPr>
          <a:lstStyle/>
          <a:p>
            <a:pPr algn="l"/>
            <a:r>
              <a:rPr lang="en-US" b="0" i="0" dirty="0">
                <a:solidFill>
                  <a:srgbClr val="000000"/>
                </a:solidFill>
                <a:effectLst/>
                <a:latin typeface="Source Sans Pro Regular"/>
              </a:rPr>
              <a:t>AI-X Accelerate is a specialized service within EPAM dedicated to expediting our clients' adoption of Generative Artificial Intelligence solutions. We achieve this through the development and delivery of custom Proof of Concepts (</a:t>
            </a:r>
            <a:r>
              <a:rPr lang="en-US" b="0" i="0" dirty="0" err="1">
                <a:solidFill>
                  <a:srgbClr val="000000"/>
                </a:solidFill>
                <a:effectLst/>
                <a:latin typeface="Source Sans Pro Regular"/>
              </a:rPr>
              <a:t>PoCs</a:t>
            </a:r>
            <a:r>
              <a:rPr lang="en-US" b="0" i="0" dirty="0">
                <a:solidFill>
                  <a:srgbClr val="000000"/>
                </a:solidFill>
                <a:effectLst/>
                <a:latin typeface="Source Sans Pro Regular"/>
              </a:rPr>
              <a:t>) and by scaling them into production-quality solutions. Our primary goal is to showcase the effectiveness of AI while ensuring a seamless transition of projects from concept to full-scale implementation.</a:t>
            </a:r>
          </a:p>
        </p:txBody>
      </p:sp>
    </p:spTree>
    <p:extLst>
      <p:ext uri="{BB962C8B-B14F-4D97-AF65-F5344CB8AC3E}">
        <p14:creationId xmlns:p14="http://schemas.microsoft.com/office/powerpoint/2010/main" val="275053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DFDBA-C851-4C8B-AE76-2C554AAF94BA}"/>
              </a:ext>
            </a:extLst>
          </p:cNvPr>
          <p:cNvSpPr>
            <a:spLocks noGrp="1"/>
          </p:cNvSpPr>
          <p:nvPr>
            <p:ph type="title"/>
          </p:nvPr>
        </p:nvSpPr>
        <p:spPr/>
        <p:txBody>
          <a:bodyPr/>
          <a:lstStyle/>
          <a:p>
            <a:r>
              <a:rPr lang="en-US" dirty="0"/>
              <a:t> </a:t>
            </a:r>
          </a:p>
        </p:txBody>
      </p:sp>
      <p:sp>
        <p:nvSpPr>
          <p:cNvPr id="5" name="Text Placeholder 4">
            <a:extLst>
              <a:ext uri="{FF2B5EF4-FFF2-40B4-BE49-F238E27FC236}">
                <a16:creationId xmlns:a16="http://schemas.microsoft.com/office/drawing/2014/main" id="{2765490E-D020-C630-EF5E-CB1E896371DE}"/>
              </a:ext>
            </a:extLst>
          </p:cNvPr>
          <p:cNvSpPr>
            <a:spLocks noGrp="1"/>
          </p:cNvSpPr>
          <p:nvPr>
            <p:ph type="body" sz="quarter" idx="15"/>
          </p:nvPr>
        </p:nvSpPr>
        <p:spPr/>
        <p:txBody>
          <a:bodyPr/>
          <a:lstStyle/>
          <a:p>
            <a:r>
              <a:rPr lang="en-US" dirty="0"/>
              <a:t> </a:t>
            </a:r>
          </a:p>
        </p:txBody>
      </p:sp>
      <p:pic>
        <p:nvPicPr>
          <p:cNvPr id="2" name="AI_X_LC">
            <a:hlinkClick r:id="" action="ppaction://media"/>
            <a:extLst>
              <a:ext uri="{FF2B5EF4-FFF2-40B4-BE49-F238E27FC236}">
                <a16:creationId xmlns:a16="http://schemas.microsoft.com/office/drawing/2014/main" id="{72B30D50-0940-BBEE-80D8-06DF477516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0125" y="0"/>
            <a:ext cx="10972801" cy="6858000"/>
          </a:xfrm>
          <a:prstGeom prst="rect">
            <a:avLst/>
          </a:prstGeom>
        </p:spPr>
      </p:pic>
    </p:spTree>
    <p:extLst>
      <p:ext uri="{BB962C8B-B14F-4D97-AF65-F5344CB8AC3E}">
        <p14:creationId xmlns:p14="http://schemas.microsoft.com/office/powerpoint/2010/main" val="418701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2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dirty="0"/>
              <a:t>For more information, feel free to contact me</a:t>
            </a:r>
          </a:p>
          <a:p>
            <a:endParaRPr lang="en-US" dirty="0"/>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dirty="0"/>
              <a:t>Lukasz Fliegel</a:t>
            </a:r>
          </a:p>
          <a:p>
            <a:endParaRPr lang="en-US" dirty="0"/>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dirty="0"/>
              <a:t> AI-X Accelerate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dirty="0"/>
              <a:t> </a:t>
            </a:r>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dirty="0"/>
              <a:t> </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dirty="0"/>
              <a:t> </a:t>
            </a:r>
          </a:p>
        </p:txBody>
      </p:sp>
      <p:pic>
        <p:nvPicPr>
          <p:cNvPr id="12" name="Picture Placeholder 11" descr="A picture containing invertebrate, bright&#10;&#10;Description automatically generated">
            <a:extLst>
              <a:ext uri="{FF2B5EF4-FFF2-40B4-BE49-F238E27FC236}">
                <a16:creationId xmlns:a16="http://schemas.microsoft.com/office/drawing/2014/main" id="{8EAD4BF4-BFFF-2D94-E7A1-00A43FA922F1}"/>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0160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Subhead here</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p:txBody>
          <a:bodyPr/>
          <a:lstStyle/>
          <a:p>
            <a:r>
              <a:rPr lang="en-US">
                <a:solidFill>
                  <a:schemeClr val="tx1"/>
                </a:solidFill>
              </a:rPr>
              <a:t>Presentation Cover with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Longer Title</a:t>
            </a:r>
          </a:p>
        </p:txBody>
      </p:sp>
    </p:spTree>
    <p:extLst>
      <p:ext uri="{BB962C8B-B14F-4D97-AF65-F5344CB8AC3E}">
        <p14:creationId xmlns:p14="http://schemas.microsoft.com/office/powerpoint/2010/main" val="3852199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Text Placeholder 7">
            <a:extLst>
              <a:ext uri="{FF2B5EF4-FFF2-40B4-BE49-F238E27FC236}">
                <a16:creationId xmlns:a16="http://schemas.microsoft.com/office/drawing/2014/main" id="{F1CFFA43-0DA9-4711-990C-986155345DE3}"/>
              </a:ext>
            </a:extLst>
          </p:cNvPr>
          <p:cNvSpPr>
            <a:spLocks noGrp="1"/>
          </p:cNvSpPr>
          <p:nvPr>
            <p:ph type="body" sz="quarter" idx="11"/>
          </p:nvPr>
        </p:nvSpPr>
        <p:spPr>
          <a:xfrm>
            <a:off x="647700" y="4670399"/>
            <a:ext cx="7068944" cy="455381"/>
          </a:xfrm>
        </p:spPr>
        <p:txBody>
          <a:bodyPr/>
          <a:lstStyle/>
          <a:p>
            <a:r>
              <a:rPr lang="en-US" dirty="0"/>
              <a:t>Subhead here</a:t>
            </a:r>
          </a:p>
        </p:txBody>
      </p:sp>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p:txBody>
          <a:bodyPr/>
          <a:lstStyle/>
          <a:p>
            <a:r>
              <a:rPr lang="en-US">
                <a:solidFill>
                  <a:schemeClr val="tx1"/>
                </a:solidFill>
              </a:rPr>
              <a:t>Presentation Cover with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Longer Title</a:t>
            </a:r>
          </a:p>
        </p:txBody>
      </p:sp>
    </p:spTree>
    <p:extLst>
      <p:ext uri="{BB962C8B-B14F-4D97-AF65-F5344CB8AC3E}">
        <p14:creationId xmlns:p14="http://schemas.microsoft.com/office/powerpoint/2010/main" val="399880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A cat sitting on a couch&#10;&#10;Description automatically generated with low confidence">
            <a:extLst>
              <a:ext uri="{FF2B5EF4-FFF2-40B4-BE49-F238E27FC236}">
                <a16:creationId xmlns:a16="http://schemas.microsoft.com/office/drawing/2014/main" id="{6B72582B-3C80-BE92-E40E-565DBCB57CF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prstGeom prst="rect">
            <a:avLst/>
          </a:prstGeom>
        </p:spPr>
      </p:pic>
      <p:sp>
        <p:nvSpPr>
          <p:cNvPr id="8" name="Rectangle 7">
            <a:extLst>
              <a:ext uri="{FF2B5EF4-FFF2-40B4-BE49-F238E27FC236}">
                <a16:creationId xmlns:a16="http://schemas.microsoft.com/office/drawing/2014/main" id="{643CEA8D-1E0E-428B-5BA8-0085350076C4}"/>
              </a:ext>
            </a:extLst>
          </p:cNvPr>
          <p:cNvSpPr/>
          <p:nvPr/>
        </p:nvSpPr>
        <p:spPr bwMode="auto">
          <a:xfrm>
            <a:off x="0" y="0"/>
            <a:ext cx="12191999" cy="6858000"/>
          </a:xfrm>
          <a:prstGeom prst="rect">
            <a:avLst/>
          </a:prstGeom>
          <a:gradFill flip="none" rotWithShape="1">
            <a:gsLst>
              <a:gs pos="100000">
                <a:schemeClr val="bg1">
                  <a:alpha val="0"/>
                </a:schemeClr>
              </a:gs>
              <a:gs pos="45000">
                <a:schemeClr val="bg1"/>
              </a:gs>
            </a:gsLst>
            <a:lin ang="0" scaled="0"/>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Text Placeholder 1">
            <a:extLst>
              <a:ext uri="{FF2B5EF4-FFF2-40B4-BE49-F238E27FC236}">
                <a16:creationId xmlns:a16="http://schemas.microsoft.com/office/drawing/2014/main" id="{F4C13129-AB42-2956-75A0-1B5B0CA04D22}"/>
              </a:ext>
            </a:extLst>
          </p:cNvPr>
          <p:cNvSpPr>
            <a:spLocks noGrp="1"/>
          </p:cNvSpPr>
          <p:nvPr>
            <p:ph type="body" sz="quarter" idx="10"/>
          </p:nvPr>
        </p:nvSpPr>
        <p:spPr>
          <a:xfrm>
            <a:off x="639074" y="1655821"/>
            <a:ext cx="8060366" cy="2111091"/>
          </a:xfrm>
        </p:spPr>
        <p:txBody>
          <a:bodyPr/>
          <a:lstStyle/>
          <a:p>
            <a:r>
              <a:rPr lang="en-US">
                <a:solidFill>
                  <a:schemeClr val="tx1"/>
                </a:solidFill>
              </a:rPr>
              <a:t>Presentation Cover with </a:t>
            </a:r>
            <a:r>
              <a:rPr lang="en-US">
                <a:latin typeface="Calibri" panose="020F0502020204030204" pitchFamily="34" charset="0"/>
                <a:cs typeface="Calibri" panose="020F0502020204030204" pitchFamily="34" charset="0"/>
              </a:rPr>
              <a:t>Longer Title</a:t>
            </a:r>
          </a:p>
        </p:txBody>
      </p:sp>
      <p:sp>
        <p:nvSpPr>
          <p:cNvPr id="3" name="Text Placeholder 2">
            <a:extLst>
              <a:ext uri="{FF2B5EF4-FFF2-40B4-BE49-F238E27FC236}">
                <a16:creationId xmlns:a16="http://schemas.microsoft.com/office/drawing/2014/main" id="{778AE6D3-7419-973C-CA90-06E6978237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2376891-DE12-C403-AB73-C9E6059F64D7}"/>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6E05CDAA-2F92-363F-7C66-9076075CFA2C}"/>
              </a:ext>
            </a:extLst>
          </p:cNvPr>
          <p:cNvSpPr>
            <a:spLocks noGrp="1"/>
          </p:cNvSpPr>
          <p:nvPr>
            <p:ph type="ftr" sz="quarter" idx="3"/>
          </p:nvPr>
        </p:nvSpPr>
        <p:spPr/>
        <p:txBody>
          <a:bodyPr/>
          <a:lstStyle/>
          <a:p>
            <a:r>
              <a:rPr lang="en-US"/>
              <a:t>EPAM Proprietary &amp; Confidential.</a:t>
            </a:r>
          </a:p>
        </p:txBody>
      </p:sp>
      <p:pic>
        <p:nvPicPr>
          <p:cNvPr id="10" name="Picture 9">
            <a:extLst>
              <a:ext uri="{FF2B5EF4-FFF2-40B4-BE49-F238E27FC236}">
                <a16:creationId xmlns:a16="http://schemas.microsoft.com/office/drawing/2014/main" id="{B22D88F0-1331-4A83-1145-1ACC305D2F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699" y="716555"/>
            <a:ext cx="646663" cy="237744"/>
          </a:xfrm>
          <a:prstGeom prst="rect">
            <a:avLst/>
          </a:prstGeom>
        </p:spPr>
      </p:pic>
    </p:spTree>
    <p:extLst>
      <p:ext uri="{BB962C8B-B14F-4D97-AF65-F5344CB8AC3E}">
        <p14:creationId xmlns:p14="http://schemas.microsoft.com/office/powerpoint/2010/main" val="404535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8D7FC0CD-D28C-B94E-38C8-21950A2FF0A2}"/>
              </a:ext>
            </a:extLst>
          </p:cNvPr>
          <p:cNvSpPr>
            <a:spLocks noGrp="1"/>
          </p:cNvSpPr>
          <p:nvPr>
            <p:ph type="body" sz="quarter" idx="12"/>
          </p:nvPr>
        </p:nvSpPr>
        <p:spPr/>
        <p:txBody>
          <a:bodyPr/>
          <a:lstStyle/>
          <a:p>
            <a:r>
              <a:rPr lang="en-US"/>
              <a:t>MARCH 2023</a:t>
            </a:r>
          </a:p>
        </p:txBody>
      </p:sp>
      <p:sp>
        <p:nvSpPr>
          <p:cNvPr id="3" name="Footer Placeholder 2">
            <a:extLst>
              <a:ext uri="{FF2B5EF4-FFF2-40B4-BE49-F238E27FC236}">
                <a16:creationId xmlns:a16="http://schemas.microsoft.com/office/drawing/2014/main" id="{8321E964-B058-A798-23EB-88D6884893E8}"/>
              </a:ext>
            </a:extLst>
          </p:cNvPr>
          <p:cNvSpPr>
            <a:spLocks noGrp="1"/>
          </p:cNvSpPr>
          <p:nvPr>
            <p:ph type="ftr" sz="quarter" idx="3"/>
          </p:nvPr>
        </p:nvSpPr>
        <p:spPr/>
        <p:txBody>
          <a:bodyPr/>
          <a:lstStyle/>
          <a:p>
            <a:r>
              <a:rPr lang="en-US"/>
              <a:t>EPAM Proprietary &amp; Confidential.</a:t>
            </a:r>
          </a:p>
        </p:txBody>
      </p:sp>
      <p:sp>
        <p:nvSpPr>
          <p:cNvPr id="14" name="Text Placeholder 6">
            <a:extLst>
              <a:ext uri="{FF2B5EF4-FFF2-40B4-BE49-F238E27FC236}">
                <a16:creationId xmlns:a16="http://schemas.microsoft.com/office/drawing/2014/main" id="{0FBFF413-9C9D-6973-5C8C-00B6CB14D65C}"/>
              </a:ext>
            </a:extLst>
          </p:cNvPr>
          <p:cNvSpPr>
            <a:spLocks noGrp="1"/>
          </p:cNvSpPr>
          <p:nvPr>
            <p:ph type="body" sz="quarter" idx="10"/>
          </p:nvPr>
        </p:nvSpPr>
        <p:spPr>
          <a:xfrm>
            <a:off x="647700" y="1539638"/>
            <a:ext cx="4876800" cy="2810000"/>
          </a:xfrm>
        </p:spPr>
        <p:txBody>
          <a:bodyPr/>
          <a:lstStyle/>
          <a:p>
            <a:pPr>
              <a:lnSpc>
                <a:spcPts val="7200"/>
              </a:lnSpc>
            </a:pPr>
            <a:r>
              <a:rPr lang="en-US" sz="7000" dirty="0">
                <a:solidFill>
                  <a:schemeClr val="tx1"/>
                </a:solidFill>
              </a:rPr>
              <a:t>Presentation Cover with </a:t>
            </a:r>
            <a:r>
              <a:rPr lang="en-US" sz="6600" dirty="0">
                <a:gradFill>
                  <a:gsLst>
                    <a:gs pos="0">
                      <a:schemeClr val="accent3"/>
                    </a:gs>
                    <a:gs pos="73000">
                      <a:schemeClr val="accent2"/>
                    </a:gs>
                    <a:gs pos="100000">
                      <a:schemeClr val="accent4"/>
                    </a:gs>
                  </a:gsLst>
                  <a:lin ang="1200000" scaled="0"/>
                </a:gradFill>
                <a:latin typeface="+mj-lt"/>
                <a:cs typeface="Calibri" panose="020F0502020204030204" pitchFamily="34" charset="0"/>
              </a:rPr>
              <a:t>Photo</a:t>
            </a:r>
            <a:endParaRPr lang="en-US" dirty="0">
              <a:gradFill>
                <a:gsLst>
                  <a:gs pos="0">
                    <a:schemeClr val="accent3"/>
                  </a:gs>
                  <a:gs pos="73000">
                    <a:schemeClr val="accent2"/>
                  </a:gs>
                  <a:gs pos="100000">
                    <a:schemeClr val="accent4"/>
                  </a:gs>
                </a:gsLst>
                <a:lin ang="1200000" scaled="0"/>
              </a:gradFill>
              <a:latin typeface="+mj-lt"/>
              <a:cs typeface="Calibri" panose="020F0502020204030204" pitchFamily="34" charset="0"/>
            </a:endParaRPr>
          </a:p>
        </p:txBody>
      </p:sp>
      <p:pic>
        <p:nvPicPr>
          <p:cNvPr id="5" name="Picture Placeholder 8" descr="A picture containing outdoor, person&#10;&#10;Description automatically generated">
            <a:extLst>
              <a:ext uri="{FF2B5EF4-FFF2-40B4-BE49-F238E27FC236}">
                <a16:creationId xmlns:a16="http://schemas.microsoft.com/office/drawing/2014/main" id="{F932F57D-AD1A-43C5-108E-68BBCA2FA8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6" name="TextBox 5">
            <a:extLst>
              <a:ext uri="{FF2B5EF4-FFF2-40B4-BE49-F238E27FC236}">
                <a16:creationId xmlns:a16="http://schemas.microsoft.com/office/drawing/2014/main" id="{5469849E-48EC-85F6-2696-C883FB631944}"/>
              </a:ext>
            </a:extLst>
          </p:cNvPr>
          <p:cNvSpPr txBox="1"/>
          <p:nvPr/>
        </p:nvSpPr>
        <p:spPr>
          <a:xfrm>
            <a:off x="1003300" y="8128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2490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793240"/>
            <a:ext cx="5640805" cy="923330"/>
          </a:xfrm>
        </p:spPr>
        <p:txBody>
          <a:bodyPr/>
          <a:lstStyle/>
          <a:p>
            <a:r>
              <a:rPr lang="en-US">
                <a:solidFill>
                  <a:schemeClr val="accent1"/>
                </a:solidFill>
              </a:rPr>
              <a:t>Section Header</a:t>
            </a:r>
          </a:p>
        </p:txBody>
      </p:sp>
      <p:sp>
        <p:nvSpPr>
          <p:cNvPr id="5" name="Text Placeholder 4">
            <a:extLst>
              <a:ext uri="{FF2B5EF4-FFF2-40B4-BE49-F238E27FC236}">
                <a16:creationId xmlns:a16="http://schemas.microsoft.com/office/drawing/2014/main" id="{9A3869EB-1D9A-931F-FE33-AE0DAA8CE781}"/>
              </a:ext>
            </a:extLst>
          </p:cNvPr>
          <p:cNvSpPr>
            <a:spLocks noGrp="1"/>
          </p:cNvSpPr>
          <p:nvPr>
            <p:ph type="body" sz="quarter" idx="10"/>
          </p:nvPr>
        </p:nvSpPr>
        <p:spPr>
          <a:xfrm>
            <a:off x="647700" y="1315415"/>
            <a:ext cx="498928" cy="307777"/>
          </a:xfrm>
        </p:spPr>
        <p:txBody>
          <a:bodyPr/>
          <a:lstStyle/>
          <a:p>
            <a:r>
              <a:rPr lang="en-US">
                <a:gradFill>
                  <a:gsLst>
                    <a:gs pos="0">
                      <a:schemeClr val="accent5"/>
                    </a:gs>
                    <a:gs pos="44000">
                      <a:schemeClr val="accent4"/>
                    </a:gs>
                    <a:gs pos="75000">
                      <a:schemeClr val="accent3"/>
                    </a:gs>
                  </a:gsLst>
                  <a:lin ang="1800000" scaled="0"/>
                </a:gradFill>
              </a:rPr>
              <a:t>01</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a:t>Third page photo section description</a:t>
            </a:r>
          </a:p>
        </p:txBody>
      </p:sp>
      <p:pic>
        <p:nvPicPr>
          <p:cNvPr id="9" name="Picture Placeholder 8" descr="A picture containing outdoor, person&#10;&#10;Description automatically generated">
            <a:extLst>
              <a:ext uri="{FF2B5EF4-FFF2-40B4-BE49-F238E27FC236}">
                <a16:creationId xmlns:a16="http://schemas.microsoft.com/office/drawing/2014/main" id="{CE95A1B1-A59B-5155-B365-EA93C2F51538}"/>
              </a:ext>
            </a:extLst>
          </p:cNvPr>
          <p:cNvPicPr>
            <a:picLocks noGrp="1" noChangeAspect="1"/>
          </p:cNvPicPr>
          <p:nvPr>
            <p:ph type="pic" sz="quarter" idx="24"/>
          </p:nvPr>
        </p:nvPicPr>
        <p:blipFill rotWithShape="1">
          <a:blip r:embed="rId2" cstate="email">
            <a:extLst>
              <a:ext uri="{28A0092B-C50C-407E-A947-70E740481C1C}">
                <a14:useLocalDpi xmlns:a14="http://schemas.microsoft.com/office/drawing/2010/main"/>
              </a:ext>
            </a:extLst>
          </a:blip>
          <a:srcRect/>
          <a:stretch/>
        </p:blipFill>
        <p:spPr>
          <a:xfrm>
            <a:off x="7202905" y="0"/>
            <a:ext cx="4989095" cy="6858000"/>
          </a:xfrm>
        </p:spPr>
      </p:pic>
    </p:spTree>
    <p:extLst>
      <p:ext uri="{BB962C8B-B14F-4D97-AF65-F5344CB8AC3E}">
        <p14:creationId xmlns:p14="http://schemas.microsoft.com/office/powerpoint/2010/main" val="90487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0C41-1181-D328-016D-55B2CFF120F7}"/>
              </a:ext>
            </a:extLst>
          </p:cNvPr>
          <p:cNvSpPr>
            <a:spLocks noGrp="1"/>
          </p:cNvSpPr>
          <p:nvPr>
            <p:ph type="title"/>
          </p:nvPr>
        </p:nvSpPr>
        <p:spPr>
          <a:xfrm>
            <a:off x="638647" y="1874083"/>
            <a:ext cx="3594735" cy="2616101"/>
          </a:xfrm>
        </p:spPr>
        <p:txBody>
          <a:bodyPr/>
          <a:lstStyle/>
          <a:p>
            <a:pPr>
              <a:lnSpc>
                <a:spcPts val="6800"/>
              </a:lnSpc>
            </a:pPr>
            <a:r>
              <a:rPr lang="en-US" dirty="0"/>
              <a:t>Do I need to use python?</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16"/>
          </p:nvPr>
        </p:nvSpPr>
        <p:spPr/>
        <p:txBody>
          <a:bodyPr/>
          <a:lstStyle/>
          <a:p>
            <a:r>
              <a:rPr lang="en-US" dirty="0"/>
              <a:t> </a:t>
            </a:r>
          </a:p>
        </p:txBody>
      </p:sp>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0"/>
          </p:nvPr>
        </p:nvSpPr>
        <p:spPr>
          <a:xfrm>
            <a:off x="647700" y="1314978"/>
            <a:ext cx="498928" cy="307777"/>
          </a:xfrm>
        </p:spPr>
        <p:txBody>
          <a:bodyPr/>
          <a:lstStyle/>
          <a:p>
            <a:r>
              <a:rPr lang="en-US" dirty="0"/>
              <a:t> </a:t>
            </a:r>
          </a:p>
        </p:txBody>
      </p:sp>
      <p:pic>
        <p:nvPicPr>
          <p:cNvPr id="10" name="Picture Placeholder 9" descr="A cartoon snake with orange and blue colors&#10;&#10;Description automatically generated">
            <a:extLst>
              <a:ext uri="{FF2B5EF4-FFF2-40B4-BE49-F238E27FC236}">
                <a16:creationId xmlns:a16="http://schemas.microsoft.com/office/drawing/2014/main" id="{E756D536-24CA-991F-A873-9820C765B4F2}"/>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237123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F558-DCD3-EC81-ADD1-A70D9D064D2C}"/>
              </a:ext>
            </a:extLst>
          </p:cNvPr>
          <p:cNvSpPr>
            <a:spLocks noGrp="1"/>
          </p:cNvSpPr>
          <p:nvPr>
            <p:ph type="title"/>
          </p:nvPr>
        </p:nvSpPr>
        <p:spPr/>
        <p:txBody>
          <a:bodyPr/>
          <a:lstStyle/>
          <a:p>
            <a:r>
              <a:rPr lang="en-US"/>
              <a:t>Contents</a:t>
            </a:r>
          </a:p>
        </p:txBody>
      </p:sp>
      <p:sp>
        <p:nvSpPr>
          <p:cNvPr id="3" name="Text Placeholder 2">
            <a:extLst>
              <a:ext uri="{FF2B5EF4-FFF2-40B4-BE49-F238E27FC236}">
                <a16:creationId xmlns:a16="http://schemas.microsoft.com/office/drawing/2014/main" id="{27D1D058-712F-DD82-4959-F0B86FAFF494}"/>
              </a:ext>
            </a:extLst>
          </p:cNvPr>
          <p:cNvSpPr>
            <a:spLocks noGrp="1"/>
          </p:cNvSpPr>
          <p:nvPr>
            <p:ph type="body" sz="quarter" idx="10"/>
          </p:nvPr>
        </p:nvSpPr>
        <p:spPr/>
        <p:txBody>
          <a:bodyPr/>
          <a:lstStyle/>
          <a:p>
            <a:r>
              <a:rPr lang="en-US"/>
              <a:t>01</a:t>
            </a:r>
          </a:p>
        </p:txBody>
      </p:sp>
      <p:sp>
        <p:nvSpPr>
          <p:cNvPr id="4" name="Text Placeholder 3">
            <a:extLst>
              <a:ext uri="{FF2B5EF4-FFF2-40B4-BE49-F238E27FC236}">
                <a16:creationId xmlns:a16="http://schemas.microsoft.com/office/drawing/2014/main" id="{594291EE-B640-801D-4A11-982E33473833}"/>
              </a:ext>
            </a:extLst>
          </p:cNvPr>
          <p:cNvSpPr>
            <a:spLocks noGrp="1"/>
          </p:cNvSpPr>
          <p:nvPr>
            <p:ph type="body" sz="quarter" idx="11"/>
          </p:nvPr>
        </p:nvSpPr>
        <p:spPr/>
        <p:txBody>
          <a:bodyPr/>
          <a:lstStyle/>
          <a:p>
            <a:r>
              <a:rPr lang="en-US"/>
              <a:t>02</a:t>
            </a:r>
          </a:p>
        </p:txBody>
      </p:sp>
      <p:sp>
        <p:nvSpPr>
          <p:cNvPr id="5" name="Text Placeholder 4">
            <a:extLst>
              <a:ext uri="{FF2B5EF4-FFF2-40B4-BE49-F238E27FC236}">
                <a16:creationId xmlns:a16="http://schemas.microsoft.com/office/drawing/2014/main" id="{568ACB85-D68B-5AD5-43E6-5FA2F1404F98}"/>
              </a:ext>
            </a:extLst>
          </p:cNvPr>
          <p:cNvSpPr>
            <a:spLocks noGrp="1"/>
          </p:cNvSpPr>
          <p:nvPr>
            <p:ph type="body" sz="quarter" idx="12"/>
          </p:nvPr>
        </p:nvSpPr>
        <p:spPr/>
        <p:txBody>
          <a:bodyPr/>
          <a:lstStyle/>
          <a:p>
            <a:r>
              <a:rPr lang="en-US"/>
              <a:t>03</a:t>
            </a:r>
          </a:p>
        </p:txBody>
      </p:sp>
      <p:sp>
        <p:nvSpPr>
          <p:cNvPr id="6" name="Text Placeholder 5">
            <a:extLst>
              <a:ext uri="{FF2B5EF4-FFF2-40B4-BE49-F238E27FC236}">
                <a16:creationId xmlns:a16="http://schemas.microsoft.com/office/drawing/2014/main" id="{47CE3221-EB26-56F5-114A-7B116842EA54}"/>
              </a:ext>
            </a:extLst>
          </p:cNvPr>
          <p:cNvSpPr>
            <a:spLocks noGrp="1"/>
          </p:cNvSpPr>
          <p:nvPr>
            <p:ph type="body" sz="quarter" idx="13"/>
          </p:nvPr>
        </p:nvSpPr>
        <p:spPr/>
        <p:txBody>
          <a:bodyPr/>
          <a:lstStyle/>
          <a:p>
            <a:r>
              <a:rPr lang="en-US"/>
              <a:t>04</a:t>
            </a:r>
          </a:p>
        </p:txBody>
      </p:sp>
      <p:sp>
        <p:nvSpPr>
          <p:cNvPr id="7" name="Text Placeholder 6">
            <a:extLst>
              <a:ext uri="{FF2B5EF4-FFF2-40B4-BE49-F238E27FC236}">
                <a16:creationId xmlns:a16="http://schemas.microsoft.com/office/drawing/2014/main" id="{DA2CF74A-A6D2-6EBC-93C2-03F6508B6F6F}"/>
              </a:ext>
            </a:extLst>
          </p:cNvPr>
          <p:cNvSpPr>
            <a:spLocks noGrp="1"/>
          </p:cNvSpPr>
          <p:nvPr>
            <p:ph type="body" sz="quarter" idx="14"/>
          </p:nvPr>
        </p:nvSpPr>
        <p:spPr/>
        <p:txBody>
          <a:bodyPr/>
          <a:lstStyle/>
          <a:p>
            <a:r>
              <a:rPr lang="en-US"/>
              <a:t>05</a:t>
            </a:r>
          </a:p>
        </p:txBody>
      </p:sp>
      <p:sp>
        <p:nvSpPr>
          <p:cNvPr id="8" name="Text Placeholder 7">
            <a:extLst>
              <a:ext uri="{FF2B5EF4-FFF2-40B4-BE49-F238E27FC236}">
                <a16:creationId xmlns:a16="http://schemas.microsoft.com/office/drawing/2014/main" id="{F23FA3A5-EC8C-53BE-436F-CC5CF006AD2A}"/>
              </a:ext>
            </a:extLst>
          </p:cNvPr>
          <p:cNvSpPr>
            <a:spLocks noGrp="1"/>
          </p:cNvSpPr>
          <p:nvPr>
            <p:ph type="body" sz="quarter" idx="15"/>
          </p:nvPr>
        </p:nvSpPr>
        <p:spPr/>
        <p:txBody>
          <a:bodyPr/>
          <a:lstStyle/>
          <a:p>
            <a:r>
              <a:rPr lang="en-US"/>
              <a:t>06</a:t>
            </a:r>
          </a:p>
        </p:txBody>
      </p:sp>
      <p:sp>
        <p:nvSpPr>
          <p:cNvPr id="9" name="Text Placeholder 8">
            <a:extLst>
              <a:ext uri="{FF2B5EF4-FFF2-40B4-BE49-F238E27FC236}">
                <a16:creationId xmlns:a16="http://schemas.microsoft.com/office/drawing/2014/main" id="{0576797D-A8DB-14C3-5F4B-BE708A519FE5}"/>
              </a:ext>
            </a:extLst>
          </p:cNvPr>
          <p:cNvSpPr>
            <a:spLocks noGrp="1"/>
          </p:cNvSpPr>
          <p:nvPr>
            <p:ph type="body" sz="quarter" idx="16"/>
          </p:nvPr>
        </p:nvSpPr>
        <p:spPr/>
        <p:txBody>
          <a:bodyPr/>
          <a:lstStyle/>
          <a:p>
            <a:r>
              <a:rPr lang="en-US"/>
              <a:t>Section header here</a:t>
            </a:r>
          </a:p>
        </p:txBody>
      </p:sp>
      <p:sp>
        <p:nvSpPr>
          <p:cNvPr id="10" name="Text Placeholder 9">
            <a:extLst>
              <a:ext uri="{FF2B5EF4-FFF2-40B4-BE49-F238E27FC236}">
                <a16:creationId xmlns:a16="http://schemas.microsoft.com/office/drawing/2014/main" id="{9141D82B-C10B-1BB9-045C-6A6B60302EF7}"/>
              </a:ext>
            </a:extLst>
          </p:cNvPr>
          <p:cNvSpPr>
            <a:spLocks noGrp="1"/>
          </p:cNvSpPr>
          <p:nvPr>
            <p:ph type="body" sz="quarter" idx="17"/>
          </p:nvPr>
        </p:nvSpPr>
        <p:spPr/>
        <p:txBody>
          <a:bodyPr/>
          <a:lstStyle/>
          <a:p>
            <a:r>
              <a:rPr lang="en-US"/>
              <a:t>Section header here</a:t>
            </a:r>
          </a:p>
        </p:txBody>
      </p:sp>
      <p:sp>
        <p:nvSpPr>
          <p:cNvPr id="11" name="Text Placeholder 10">
            <a:extLst>
              <a:ext uri="{FF2B5EF4-FFF2-40B4-BE49-F238E27FC236}">
                <a16:creationId xmlns:a16="http://schemas.microsoft.com/office/drawing/2014/main" id="{C495BD1E-F51A-C1EA-E433-3765992A7686}"/>
              </a:ext>
            </a:extLst>
          </p:cNvPr>
          <p:cNvSpPr>
            <a:spLocks noGrp="1"/>
          </p:cNvSpPr>
          <p:nvPr>
            <p:ph type="body" sz="quarter" idx="18"/>
          </p:nvPr>
        </p:nvSpPr>
        <p:spPr/>
        <p:txBody>
          <a:bodyPr/>
          <a:lstStyle/>
          <a:p>
            <a:r>
              <a:rPr lang="en-US"/>
              <a:t>Section header here</a:t>
            </a:r>
          </a:p>
        </p:txBody>
      </p:sp>
      <p:sp>
        <p:nvSpPr>
          <p:cNvPr id="12" name="Text Placeholder 11">
            <a:extLst>
              <a:ext uri="{FF2B5EF4-FFF2-40B4-BE49-F238E27FC236}">
                <a16:creationId xmlns:a16="http://schemas.microsoft.com/office/drawing/2014/main" id="{3E09AC65-B8CA-C4AA-6B0F-3649F96645A6}"/>
              </a:ext>
            </a:extLst>
          </p:cNvPr>
          <p:cNvSpPr>
            <a:spLocks noGrp="1"/>
          </p:cNvSpPr>
          <p:nvPr>
            <p:ph type="body" sz="quarter" idx="19"/>
          </p:nvPr>
        </p:nvSpPr>
        <p:spPr/>
        <p:txBody>
          <a:bodyPr/>
          <a:lstStyle/>
          <a:p>
            <a:r>
              <a:rPr lang="en-US"/>
              <a:t>Section header here</a:t>
            </a:r>
          </a:p>
        </p:txBody>
      </p:sp>
      <p:sp>
        <p:nvSpPr>
          <p:cNvPr id="13" name="Text Placeholder 12">
            <a:extLst>
              <a:ext uri="{FF2B5EF4-FFF2-40B4-BE49-F238E27FC236}">
                <a16:creationId xmlns:a16="http://schemas.microsoft.com/office/drawing/2014/main" id="{FE0156A0-E47D-016B-1742-C23C5D404FF7}"/>
              </a:ext>
            </a:extLst>
          </p:cNvPr>
          <p:cNvSpPr>
            <a:spLocks noGrp="1"/>
          </p:cNvSpPr>
          <p:nvPr>
            <p:ph type="body" sz="quarter" idx="20"/>
          </p:nvPr>
        </p:nvSpPr>
        <p:spPr/>
        <p:txBody>
          <a:bodyPr/>
          <a:lstStyle/>
          <a:p>
            <a:r>
              <a:rPr lang="en-US"/>
              <a:t>Section header here</a:t>
            </a:r>
          </a:p>
        </p:txBody>
      </p:sp>
      <p:sp>
        <p:nvSpPr>
          <p:cNvPr id="14" name="Text Placeholder 13">
            <a:extLst>
              <a:ext uri="{FF2B5EF4-FFF2-40B4-BE49-F238E27FC236}">
                <a16:creationId xmlns:a16="http://schemas.microsoft.com/office/drawing/2014/main" id="{4FDFE434-5D75-4569-B2B2-C12795CF1824}"/>
              </a:ext>
            </a:extLst>
          </p:cNvPr>
          <p:cNvSpPr>
            <a:spLocks noGrp="1"/>
          </p:cNvSpPr>
          <p:nvPr>
            <p:ph type="body" sz="quarter" idx="21"/>
          </p:nvPr>
        </p:nvSpPr>
        <p:spPr/>
        <p:txBody>
          <a:bodyPr/>
          <a:lstStyle/>
          <a:p>
            <a:r>
              <a:rPr lang="en-US"/>
              <a:t>Section header here</a:t>
            </a:r>
          </a:p>
        </p:txBody>
      </p:sp>
    </p:spTree>
    <p:extLst>
      <p:ext uri="{BB962C8B-B14F-4D97-AF65-F5344CB8AC3E}">
        <p14:creationId xmlns:p14="http://schemas.microsoft.com/office/powerpoint/2010/main" val="144450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410F-7028-79CE-3B9F-75C5D0ADB350}"/>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A6522717-1C46-549B-6615-DDE037BFA467}"/>
              </a:ext>
            </a:extLst>
          </p:cNvPr>
          <p:cNvSpPr>
            <a:spLocks noGrp="1"/>
          </p:cNvSpPr>
          <p:nvPr>
            <p:ph type="body" sz="quarter" idx="10"/>
          </p:nvPr>
        </p:nvSpPr>
        <p:spPr/>
        <p:txBody>
          <a:bodyPr/>
          <a:lstStyle/>
          <a:p>
            <a:r>
              <a:rPr lang="en-US"/>
              <a:t>00:00 – 00:00</a:t>
            </a:r>
          </a:p>
        </p:txBody>
      </p:sp>
      <p:sp>
        <p:nvSpPr>
          <p:cNvPr id="4" name="Text Placeholder 3">
            <a:extLst>
              <a:ext uri="{FF2B5EF4-FFF2-40B4-BE49-F238E27FC236}">
                <a16:creationId xmlns:a16="http://schemas.microsoft.com/office/drawing/2014/main" id="{0A40B3CE-4FCC-C3A3-3618-83BE168CD889}"/>
              </a:ext>
            </a:extLst>
          </p:cNvPr>
          <p:cNvSpPr>
            <a:spLocks noGrp="1"/>
          </p:cNvSpPr>
          <p:nvPr>
            <p:ph type="body" sz="quarter" idx="16"/>
          </p:nvPr>
        </p:nvSpPr>
        <p:spPr/>
        <p:txBody>
          <a:bodyPr/>
          <a:lstStyle/>
          <a:p>
            <a:r>
              <a:rPr lang="en-US"/>
              <a:t>Agenda item here</a:t>
            </a:r>
          </a:p>
        </p:txBody>
      </p:sp>
      <p:sp>
        <p:nvSpPr>
          <p:cNvPr id="7" name="Text Placeholder 6">
            <a:extLst>
              <a:ext uri="{FF2B5EF4-FFF2-40B4-BE49-F238E27FC236}">
                <a16:creationId xmlns:a16="http://schemas.microsoft.com/office/drawing/2014/main" id="{445FF093-4F14-0B1D-66BC-3B40D9E4D6FF}"/>
              </a:ext>
            </a:extLst>
          </p:cNvPr>
          <p:cNvSpPr>
            <a:spLocks noGrp="1"/>
          </p:cNvSpPr>
          <p:nvPr>
            <p:ph type="body" sz="quarter" idx="24"/>
          </p:nvPr>
        </p:nvSpPr>
        <p:spPr/>
        <p:txBody>
          <a:bodyPr/>
          <a:lstStyle/>
          <a:p>
            <a:r>
              <a:rPr lang="en-US"/>
              <a:t>00:00 – 00:00</a:t>
            </a:r>
          </a:p>
        </p:txBody>
      </p:sp>
      <p:sp>
        <p:nvSpPr>
          <p:cNvPr id="8" name="Text Placeholder 7">
            <a:extLst>
              <a:ext uri="{FF2B5EF4-FFF2-40B4-BE49-F238E27FC236}">
                <a16:creationId xmlns:a16="http://schemas.microsoft.com/office/drawing/2014/main" id="{88F86118-DFD6-B7F8-44BF-705B73C354E5}"/>
              </a:ext>
            </a:extLst>
          </p:cNvPr>
          <p:cNvSpPr>
            <a:spLocks noGrp="1"/>
          </p:cNvSpPr>
          <p:nvPr>
            <p:ph type="body" sz="quarter" idx="25"/>
          </p:nvPr>
        </p:nvSpPr>
        <p:spPr/>
        <p:txBody>
          <a:bodyPr/>
          <a:lstStyle/>
          <a:p>
            <a:r>
              <a:rPr lang="en-US"/>
              <a:t>Agenda item here</a:t>
            </a:r>
          </a:p>
        </p:txBody>
      </p:sp>
      <p:sp>
        <p:nvSpPr>
          <p:cNvPr id="9" name="Text Placeholder 8">
            <a:extLst>
              <a:ext uri="{FF2B5EF4-FFF2-40B4-BE49-F238E27FC236}">
                <a16:creationId xmlns:a16="http://schemas.microsoft.com/office/drawing/2014/main" id="{E96781BA-740C-74CE-718D-0ACE0E58F340}"/>
              </a:ext>
            </a:extLst>
          </p:cNvPr>
          <p:cNvSpPr>
            <a:spLocks noGrp="1"/>
          </p:cNvSpPr>
          <p:nvPr>
            <p:ph type="body" sz="quarter" idx="26"/>
          </p:nvPr>
        </p:nvSpPr>
        <p:spPr/>
        <p:txBody>
          <a:bodyPr/>
          <a:lstStyle/>
          <a:p>
            <a:r>
              <a:rPr lang="en-US"/>
              <a:t>00:00 – 00:00</a:t>
            </a:r>
          </a:p>
        </p:txBody>
      </p:sp>
      <p:sp>
        <p:nvSpPr>
          <p:cNvPr id="10" name="Text Placeholder 9">
            <a:extLst>
              <a:ext uri="{FF2B5EF4-FFF2-40B4-BE49-F238E27FC236}">
                <a16:creationId xmlns:a16="http://schemas.microsoft.com/office/drawing/2014/main" id="{36DA3684-072C-83C7-E644-F8D45922D3CC}"/>
              </a:ext>
            </a:extLst>
          </p:cNvPr>
          <p:cNvSpPr>
            <a:spLocks noGrp="1"/>
          </p:cNvSpPr>
          <p:nvPr>
            <p:ph type="body" sz="quarter" idx="27"/>
          </p:nvPr>
        </p:nvSpPr>
        <p:spPr/>
        <p:txBody>
          <a:bodyPr/>
          <a:lstStyle/>
          <a:p>
            <a:r>
              <a:rPr lang="en-US"/>
              <a:t>Agenda item here</a:t>
            </a:r>
          </a:p>
        </p:txBody>
      </p:sp>
      <p:sp>
        <p:nvSpPr>
          <p:cNvPr id="11" name="Text Placeholder 10">
            <a:extLst>
              <a:ext uri="{FF2B5EF4-FFF2-40B4-BE49-F238E27FC236}">
                <a16:creationId xmlns:a16="http://schemas.microsoft.com/office/drawing/2014/main" id="{101455A5-9C12-C0F7-9AFD-595008A22255}"/>
              </a:ext>
            </a:extLst>
          </p:cNvPr>
          <p:cNvSpPr>
            <a:spLocks noGrp="1"/>
          </p:cNvSpPr>
          <p:nvPr>
            <p:ph type="body" sz="quarter" idx="28"/>
          </p:nvPr>
        </p:nvSpPr>
        <p:spPr/>
        <p:txBody>
          <a:bodyPr/>
          <a:lstStyle/>
          <a:p>
            <a:r>
              <a:rPr lang="en-US"/>
              <a:t>00:00 – 00:00</a:t>
            </a:r>
          </a:p>
        </p:txBody>
      </p:sp>
      <p:sp>
        <p:nvSpPr>
          <p:cNvPr id="12" name="Text Placeholder 11">
            <a:extLst>
              <a:ext uri="{FF2B5EF4-FFF2-40B4-BE49-F238E27FC236}">
                <a16:creationId xmlns:a16="http://schemas.microsoft.com/office/drawing/2014/main" id="{FEE40CFA-DE34-8465-9FEE-170789E7BB77}"/>
              </a:ext>
            </a:extLst>
          </p:cNvPr>
          <p:cNvSpPr>
            <a:spLocks noGrp="1"/>
          </p:cNvSpPr>
          <p:nvPr>
            <p:ph type="body" sz="quarter" idx="29"/>
          </p:nvPr>
        </p:nvSpPr>
        <p:spPr/>
        <p:txBody>
          <a:bodyPr/>
          <a:lstStyle/>
          <a:p>
            <a:r>
              <a:rPr lang="en-US"/>
              <a:t>Agenda item here</a:t>
            </a:r>
          </a:p>
        </p:txBody>
      </p:sp>
      <p:sp>
        <p:nvSpPr>
          <p:cNvPr id="13" name="Text Placeholder 12">
            <a:extLst>
              <a:ext uri="{FF2B5EF4-FFF2-40B4-BE49-F238E27FC236}">
                <a16:creationId xmlns:a16="http://schemas.microsoft.com/office/drawing/2014/main" id="{907CEFA2-68F5-C679-C4BF-2A34021928CD}"/>
              </a:ext>
            </a:extLst>
          </p:cNvPr>
          <p:cNvSpPr>
            <a:spLocks noGrp="1"/>
          </p:cNvSpPr>
          <p:nvPr>
            <p:ph type="body" sz="quarter" idx="30"/>
          </p:nvPr>
        </p:nvSpPr>
        <p:spPr/>
        <p:txBody>
          <a:bodyPr/>
          <a:lstStyle/>
          <a:p>
            <a:r>
              <a:rPr lang="en-US"/>
              <a:t>00:00 – 00:00</a:t>
            </a:r>
          </a:p>
        </p:txBody>
      </p:sp>
      <p:sp>
        <p:nvSpPr>
          <p:cNvPr id="14" name="Text Placeholder 13">
            <a:extLst>
              <a:ext uri="{FF2B5EF4-FFF2-40B4-BE49-F238E27FC236}">
                <a16:creationId xmlns:a16="http://schemas.microsoft.com/office/drawing/2014/main" id="{A811CEFF-5F93-1811-AD8A-9A551F76F634}"/>
              </a:ext>
            </a:extLst>
          </p:cNvPr>
          <p:cNvSpPr>
            <a:spLocks noGrp="1"/>
          </p:cNvSpPr>
          <p:nvPr>
            <p:ph type="body" sz="quarter" idx="31"/>
          </p:nvPr>
        </p:nvSpPr>
        <p:spPr/>
        <p:txBody>
          <a:bodyPr/>
          <a:lstStyle/>
          <a:p>
            <a:r>
              <a:rPr lang="en-US"/>
              <a:t>Agenda item here</a:t>
            </a:r>
          </a:p>
        </p:txBody>
      </p:sp>
      <p:sp>
        <p:nvSpPr>
          <p:cNvPr id="15" name="Text Placeholder 14">
            <a:extLst>
              <a:ext uri="{FF2B5EF4-FFF2-40B4-BE49-F238E27FC236}">
                <a16:creationId xmlns:a16="http://schemas.microsoft.com/office/drawing/2014/main" id="{87044174-DE61-ECDA-523C-CBE7656FD2F5}"/>
              </a:ext>
            </a:extLst>
          </p:cNvPr>
          <p:cNvSpPr>
            <a:spLocks noGrp="1"/>
          </p:cNvSpPr>
          <p:nvPr>
            <p:ph type="body" sz="quarter" idx="32"/>
          </p:nvPr>
        </p:nvSpPr>
        <p:spPr/>
        <p:txBody>
          <a:bodyPr/>
          <a:lstStyle/>
          <a:p>
            <a:r>
              <a:rPr lang="en-US"/>
              <a:t>00:00 – 00:00</a:t>
            </a:r>
          </a:p>
        </p:txBody>
      </p:sp>
      <p:sp>
        <p:nvSpPr>
          <p:cNvPr id="16" name="Text Placeholder 15">
            <a:extLst>
              <a:ext uri="{FF2B5EF4-FFF2-40B4-BE49-F238E27FC236}">
                <a16:creationId xmlns:a16="http://schemas.microsoft.com/office/drawing/2014/main" id="{CEF42DBE-D8D5-B1FC-C6DD-8CCDFAA19403}"/>
              </a:ext>
            </a:extLst>
          </p:cNvPr>
          <p:cNvSpPr>
            <a:spLocks noGrp="1"/>
          </p:cNvSpPr>
          <p:nvPr>
            <p:ph type="body" sz="quarter" idx="33"/>
          </p:nvPr>
        </p:nvSpPr>
        <p:spPr/>
        <p:txBody>
          <a:bodyPr/>
          <a:lstStyle/>
          <a:p>
            <a:r>
              <a:rPr lang="en-US"/>
              <a:t>Agenda item here</a:t>
            </a:r>
          </a:p>
        </p:txBody>
      </p:sp>
    </p:spTree>
    <p:extLst>
      <p:ext uri="{BB962C8B-B14F-4D97-AF65-F5344CB8AC3E}">
        <p14:creationId xmlns:p14="http://schemas.microsoft.com/office/powerpoint/2010/main" val="120129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377326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4245055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676129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B0CB755-76A1-CD29-421D-3A75782A0592}"/>
              </a:ext>
            </a:extLst>
          </p:cNvPr>
          <p:cNvSpPr txBox="1">
            <a:spLocks/>
          </p:cNvSpPr>
          <p:nvPr/>
        </p:nvSpPr>
        <p:spPr>
          <a:xfrm>
            <a:off x="638647" y="3126991"/>
            <a:ext cx="4554537" cy="276999"/>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Calibri Light" panose="020F0302020204030204" pitchFamily="34" charset="0"/>
                <a:cs typeface="Calibri Light" panose="020F0302020204030204" pitchFamily="34" charset="0"/>
              </a:rPr>
              <a:t>Section description</a:t>
            </a:r>
          </a:p>
        </p:txBody>
      </p:sp>
      <p:sp>
        <p:nvSpPr>
          <p:cNvPr id="8" name="Title 1">
            <a:extLst>
              <a:ext uri="{FF2B5EF4-FFF2-40B4-BE49-F238E27FC236}">
                <a16:creationId xmlns:a16="http://schemas.microsoft.com/office/drawing/2014/main" id="{7516B88C-73AE-A0C6-FBF5-E76C141279BC}"/>
              </a:ext>
            </a:extLst>
          </p:cNvPr>
          <p:cNvSpPr txBox="1">
            <a:spLocks/>
          </p:cNvSpPr>
          <p:nvPr/>
        </p:nvSpPr>
        <p:spPr>
          <a:xfrm>
            <a:off x="638647" y="1793240"/>
            <a:ext cx="5640805" cy="923330"/>
          </a:xfrm>
          <a:prstGeom prst="rect">
            <a:avLst/>
          </a:prstGeom>
        </p:spPr>
        <p:txBody>
          <a:bodyPr lIns="0" tIns="0" rIns="0" bIns="0"/>
          <a:lstStyle>
            <a:lvl1pPr algn="l" defTabSz="914400" rtl="0" eaLnBrk="1" latinLnBrk="0" hangingPunct="1">
              <a:lnSpc>
                <a:spcPct val="100000"/>
              </a:lnSpc>
              <a:spcBef>
                <a:spcPct val="0"/>
              </a:spcBef>
              <a:buNone/>
              <a:defRPr sz="6600" b="0" i="0"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sz="6000"/>
              <a:t>Section Header</a:t>
            </a:r>
          </a:p>
        </p:txBody>
      </p:sp>
      <p:sp>
        <p:nvSpPr>
          <p:cNvPr id="13" name="Text Placeholder 4">
            <a:extLst>
              <a:ext uri="{FF2B5EF4-FFF2-40B4-BE49-F238E27FC236}">
                <a16:creationId xmlns:a16="http://schemas.microsoft.com/office/drawing/2014/main" id="{546AAB34-61DA-C5C7-2EDD-A2D2D2787F1A}"/>
              </a:ext>
            </a:extLst>
          </p:cNvPr>
          <p:cNvSpPr txBox="1">
            <a:spLocks/>
          </p:cNvSpPr>
          <p:nvPr/>
        </p:nvSpPr>
        <p:spPr>
          <a:xfrm>
            <a:off x="638647" y="1315415"/>
            <a:ext cx="498928" cy="307777"/>
          </a:xfrm>
          <a:prstGeom prst="rect">
            <a:avLst/>
          </a:prstGeom>
        </p:spPr>
        <p:txBody>
          <a:bodyPr vert="horz" lIns="0" tIns="0" rIns="0" bIns="0" rtlCol="0" anchor="ctr"/>
          <a:lstStyle>
            <a:defPPr>
              <a:defRPr lang="en-US"/>
            </a:defPPr>
            <a:lvl1pPr marL="0" algn="ctr" defTabSz="914400"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a:solidFill>
                  <a:schemeClr val="accent2"/>
                </a:solidFill>
              </a:rPr>
              <a:t>01</a:t>
            </a:r>
          </a:p>
        </p:txBody>
      </p:sp>
    </p:spTree>
    <p:extLst>
      <p:ext uri="{BB962C8B-B14F-4D97-AF65-F5344CB8AC3E}">
        <p14:creationId xmlns:p14="http://schemas.microsoft.com/office/powerpoint/2010/main" val="195817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614A85-3A07-1189-AC38-8FD81B6F09F0}"/>
              </a:ext>
            </a:extLst>
          </p:cNvPr>
          <p:cNvSpPr>
            <a:spLocks noGrp="1"/>
          </p:cNvSpPr>
          <p:nvPr>
            <p:ph type="body" sz="quarter" idx="10"/>
          </p:nvPr>
        </p:nvSpPr>
        <p:spPr/>
        <p:txBody>
          <a:bodyPr/>
          <a:lstStyle/>
          <a:p>
            <a:r>
              <a:rPr lang="en-US"/>
              <a:t>Section description</a:t>
            </a:r>
          </a:p>
        </p:txBody>
      </p:sp>
      <p:sp>
        <p:nvSpPr>
          <p:cNvPr id="5" name="Title 4">
            <a:extLst>
              <a:ext uri="{FF2B5EF4-FFF2-40B4-BE49-F238E27FC236}">
                <a16:creationId xmlns:a16="http://schemas.microsoft.com/office/drawing/2014/main" id="{6A9BDA2C-2AC7-865F-5B4C-DCA41B51C6D5}"/>
              </a:ext>
            </a:extLst>
          </p:cNvPr>
          <p:cNvSpPr>
            <a:spLocks noGrp="1"/>
          </p:cNvSpPr>
          <p:nvPr>
            <p:ph type="title"/>
          </p:nvPr>
        </p:nvSpPr>
        <p:spPr/>
        <p:txBody>
          <a:bodyPr/>
          <a:lstStyle/>
          <a:p>
            <a:r>
              <a:rPr lang="en-US"/>
              <a:t>Section Header</a:t>
            </a:r>
          </a:p>
        </p:txBody>
      </p:sp>
      <p:sp>
        <p:nvSpPr>
          <p:cNvPr id="6" name="Text Placeholder 5">
            <a:extLst>
              <a:ext uri="{FF2B5EF4-FFF2-40B4-BE49-F238E27FC236}">
                <a16:creationId xmlns:a16="http://schemas.microsoft.com/office/drawing/2014/main" id="{6F23365C-CD8E-58D3-205C-79DA9AB2ADF3}"/>
              </a:ext>
            </a:extLst>
          </p:cNvPr>
          <p:cNvSpPr>
            <a:spLocks noGrp="1"/>
          </p:cNvSpPr>
          <p:nvPr>
            <p:ph type="body" sz="quarter" idx="11"/>
          </p:nvPr>
        </p:nvSpPr>
        <p:spPr/>
        <p:txBody>
          <a:bodyPr/>
          <a:lstStyle/>
          <a:p>
            <a:r>
              <a:rPr lang="en-US"/>
              <a:t>01</a:t>
            </a:r>
          </a:p>
        </p:txBody>
      </p:sp>
      <p:sp>
        <p:nvSpPr>
          <p:cNvPr id="2" name="TextBox 1">
            <a:extLst>
              <a:ext uri="{FF2B5EF4-FFF2-40B4-BE49-F238E27FC236}">
                <a16:creationId xmlns:a16="http://schemas.microsoft.com/office/drawing/2014/main" id="{0FF8E21C-79F2-AFD7-1F3A-FFD28C216678}"/>
              </a:ext>
            </a:extLst>
          </p:cNvPr>
          <p:cNvSpPr txBox="1"/>
          <p:nvPr/>
        </p:nvSpPr>
        <p:spPr>
          <a:xfrm>
            <a:off x="1640910" y="4334005"/>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spTree>
    <p:extLst>
      <p:ext uri="{BB962C8B-B14F-4D97-AF65-F5344CB8AC3E}">
        <p14:creationId xmlns:p14="http://schemas.microsoft.com/office/powerpoint/2010/main" val="2748056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90A1-CA92-FE01-C8E6-B97C895EDA36}"/>
              </a:ext>
            </a:extLst>
          </p:cNvPr>
          <p:cNvSpPr>
            <a:spLocks noGrp="1"/>
          </p:cNvSpPr>
          <p:nvPr>
            <p:ph type="title"/>
          </p:nvPr>
        </p:nvSpPr>
        <p:spPr/>
        <p:txBody>
          <a:bodyPr/>
          <a:lstStyle/>
          <a:p>
            <a:r>
              <a:rPr lang="en-US"/>
              <a:t>Title</a:t>
            </a:r>
          </a:p>
        </p:txBody>
      </p:sp>
      <p:sp>
        <p:nvSpPr>
          <p:cNvPr id="6" name="Text Placeholder 5">
            <a:extLst>
              <a:ext uri="{FF2B5EF4-FFF2-40B4-BE49-F238E27FC236}">
                <a16:creationId xmlns:a16="http://schemas.microsoft.com/office/drawing/2014/main" id="{48502912-ED5D-C91E-1FB6-5D20D527486F}"/>
              </a:ext>
            </a:extLst>
          </p:cNvPr>
          <p:cNvSpPr>
            <a:spLocks noGrp="1"/>
          </p:cNvSpPr>
          <p:nvPr>
            <p:ph type="body" sz="quarter" idx="28"/>
          </p:nvPr>
        </p:nvSpPr>
        <p:spPr/>
        <p:txBody>
          <a:bodyPr>
            <a:normAutofit/>
          </a:bodyPr>
          <a:lstStyle/>
          <a:p>
            <a:r>
              <a:rPr lang="en-US"/>
              <a:t>Section title</a:t>
            </a:r>
          </a:p>
        </p:txBody>
      </p:sp>
    </p:spTree>
    <p:extLst>
      <p:ext uri="{BB962C8B-B14F-4D97-AF65-F5344CB8AC3E}">
        <p14:creationId xmlns:p14="http://schemas.microsoft.com/office/powerpoint/2010/main" val="223118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64E2-F737-93FF-43E1-1E69ECA48EB6}"/>
              </a:ext>
            </a:extLst>
          </p:cNvPr>
          <p:cNvSpPr>
            <a:spLocks noGrp="1"/>
          </p:cNvSpPr>
          <p:nvPr>
            <p:ph type="title"/>
          </p:nvPr>
        </p:nvSpPr>
        <p:spPr>
          <a:xfrm>
            <a:off x="633411" y="1968918"/>
            <a:ext cx="10869110" cy="2031325"/>
          </a:xfrm>
        </p:spPr>
        <p:txBody>
          <a:bodyPr/>
          <a:lstStyle/>
          <a:p>
            <a:r>
              <a:rPr lang="en-US" dirty="0"/>
              <a:t>Sometimes You Want to Use </a:t>
            </a:r>
            <a:br>
              <a:rPr lang="en-US" dirty="0"/>
            </a:br>
            <a:r>
              <a:rPr lang="en-US" dirty="0"/>
              <a:t>a </a:t>
            </a:r>
            <a:r>
              <a:rPr lang="en-US" dirty="0">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Subsection Divider</a:t>
            </a:r>
          </a:p>
        </p:txBody>
      </p:sp>
      <p:sp>
        <p:nvSpPr>
          <p:cNvPr id="3" name="Text Placeholder 2">
            <a:extLst>
              <a:ext uri="{FF2B5EF4-FFF2-40B4-BE49-F238E27FC236}">
                <a16:creationId xmlns:a16="http://schemas.microsoft.com/office/drawing/2014/main" id="{69B5A0EC-C069-51D2-097D-735E35D6999B}"/>
              </a:ext>
            </a:extLst>
          </p:cNvPr>
          <p:cNvSpPr>
            <a:spLocks noGrp="1"/>
          </p:cNvSpPr>
          <p:nvPr>
            <p:ph type="body" sz="quarter" idx="16"/>
          </p:nvPr>
        </p:nvSpPr>
        <p:spPr/>
        <p:txBody>
          <a:bodyPr/>
          <a:lstStyle/>
          <a:p>
            <a:r>
              <a:rPr lang="en-US"/>
              <a:t>This slide can serve you well. It even has a space for a little something here under the title. </a:t>
            </a:r>
          </a:p>
        </p:txBody>
      </p:sp>
      <p:sp>
        <p:nvSpPr>
          <p:cNvPr id="6" name="Text Placeholder 5">
            <a:extLst>
              <a:ext uri="{FF2B5EF4-FFF2-40B4-BE49-F238E27FC236}">
                <a16:creationId xmlns:a16="http://schemas.microsoft.com/office/drawing/2014/main" id="{F3E76246-A561-5017-E88E-7DD4D2BF4C7E}"/>
              </a:ext>
            </a:extLst>
          </p:cNvPr>
          <p:cNvSpPr>
            <a:spLocks noGrp="1"/>
          </p:cNvSpPr>
          <p:nvPr>
            <p:ph type="body" sz="quarter" idx="10"/>
          </p:nvPr>
        </p:nvSpPr>
        <p:spPr>
          <a:xfrm>
            <a:off x="633411" y="1071880"/>
            <a:ext cx="498928" cy="307777"/>
          </a:xfrm>
        </p:spPr>
        <p:txBody>
          <a:bodyPr/>
          <a:lstStyle/>
          <a:p>
            <a:r>
              <a:rPr lang="en-US"/>
              <a:t>01</a:t>
            </a:r>
          </a:p>
        </p:txBody>
      </p:sp>
      <p:sp>
        <p:nvSpPr>
          <p:cNvPr id="7" name="Text Placeholder 6">
            <a:extLst>
              <a:ext uri="{FF2B5EF4-FFF2-40B4-BE49-F238E27FC236}">
                <a16:creationId xmlns:a16="http://schemas.microsoft.com/office/drawing/2014/main" id="{29E0C092-AE0B-0448-668B-0D2D276D31C0}"/>
              </a:ext>
            </a:extLst>
          </p:cNvPr>
          <p:cNvSpPr>
            <a:spLocks noGrp="1"/>
          </p:cNvSpPr>
          <p:nvPr>
            <p:ph type="body" sz="quarter" idx="11"/>
          </p:nvPr>
        </p:nvSpPr>
        <p:spPr>
          <a:xfrm>
            <a:off x="633411" y="1563803"/>
            <a:ext cx="3732914" cy="153888"/>
          </a:xfrm>
        </p:spPr>
        <p:txBody>
          <a:bodyPr/>
          <a:lstStyle/>
          <a:p>
            <a:r>
              <a:rPr lang="en-US"/>
              <a:t>SECTION TITLE</a:t>
            </a:r>
          </a:p>
        </p:txBody>
      </p:sp>
    </p:spTree>
    <p:extLst>
      <p:ext uri="{BB962C8B-B14F-4D97-AF65-F5344CB8AC3E}">
        <p14:creationId xmlns:p14="http://schemas.microsoft.com/office/powerpoint/2010/main" val="718389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a:xfrm>
            <a:off x="627063" y="1739153"/>
            <a:ext cx="5333999" cy="2862322"/>
          </a:xfrm>
        </p:spPr>
        <p:txBody>
          <a:bodyPr/>
          <a:lstStyle/>
          <a:p>
            <a:r>
              <a:rPr lang="en-US"/>
              <a:t>When You Have a Big Thought </a:t>
            </a:r>
            <a:r>
              <a:rPr lang="en-US">
                <a:gradFill>
                  <a:gsLst>
                    <a:gs pos="0">
                      <a:schemeClr val="accent3"/>
                    </a:gs>
                    <a:gs pos="73000">
                      <a:schemeClr val="accent2"/>
                    </a:gs>
                    <a:gs pos="100000">
                      <a:schemeClr val="accent4"/>
                    </a:gs>
                  </a:gsLst>
                  <a:lin ang="1200000" scaled="0"/>
                </a:gradFill>
                <a:latin typeface="Calibri" panose="020F0502020204030204" pitchFamily="34" charset="0"/>
                <a:cs typeface="Calibri" panose="020F0502020204030204" pitchFamily="34" charset="0"/>
              </a:rPr>
              <a:t>That is Paired…</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p:txBody>
          <a:bodyPr/>
          <a:lstStyle/>
          <a:p>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a:t>
            </a:r>
          </a:p>
          <a:p>
            <a:endParaRPr lang="en-US"/>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28"/>
          </p:nvPr>
        </p:nvSpPr>
        <p:spPr/>
        <p:txBody>
          <a:bodyPr>
            <a:normAutofit/>
          </a:bodyPr>
          <a:lstStyle/>
          <a:p>
            <a:r>
              <a:rPr lang="en-US"/>
              <a:t>SECTION TITLE</a:t>
            </a:r>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5"/>
          </p:nvPr>
        </p:nvSpPr>
        <p:spPr/>
        <p:txBody>
          <a:bodyPr/>
          <a:lstStyle/>
          <a:p>
            <a:r>
              <a:rPr lang="en-US"/>
              <a:t>Title with Big and Little Type</a:t>
            </a:r>
          </a:p>
        </p:txBody>
      </p:sp>
    </p:spTree>
    <p:extLst>
      <p:ext uri="{BB962C8B-B14F-4D97-AF65-F5344CB8AC3E}">
        <p14:creationId xmlns:p14="http://schemas.microsoft.com/office/powerpoint/2010/main" val="282777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a:t> </a:t>
            </a:r>
            <a:endParaRPr lang="en-US" dirty="0"/>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3" y="948837"/>
            <a:ext cx="3467100" cy="1181285"/>
          </a:xfrm>
        </p:spPr>
        <p:txBody>
          <a:bodyPr vert="horz" wrap="square" lIns="0" tIns="0" rIns="0" bIns="0" rtlCol="0">
            <a:normAutofit/>
          </a:bodyPr>
          <a:lstStyle/>
          <a:p>
            <a:pPr>
              <a:spcAft>
                <a:spcPts val="600"/>
              </a:spcAft>
            </a:pPr>
            <a:r>
              <a:rPr lang="en-US"/>
              <a:t>Langchain</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r>
              <a:rPr lang="en-US" sz="1400" b="1" i="0" kern="1200">
                <a:latin typeface="Calibri" panose="020F0502020204030204" pitchFamily="34" charset="0"/>
                <a:ea typeface="Calibri" panose="020F0502020204030204" pitchFamily="34" charset="0"/>
                <a:cs typeface="Calibri" panose="020F0502020204030204" pitchFamily="34" charset="0"/>
              </a:rPr>
              <a:t>https://langchain.com</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pic>
        <p:nvPicPr>
          <p:cNvPr id="26" name="Picture Placeholder 25" descr="A screenshot of a website&#10;&#10;Description automatically generated">
            <a:extLst>
              <a:ext uri="{FF2B5EF4-FFF2-40B4-BE49-F238E27FC236}">
                <a16:creationId xmlns:a16="http://schemas.microsoft.com/office/drawing/2014/main" id="{1F87B207-0BEA-64F8-EA15-24E89DCF0883}"/>
              </a:ext>
            </a:extLst>
          </p:cNvPr>
          <p:cNvPicPr>
            <a:picLocks noGrp="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3406140" y="0"/>
            <a:ext cx="12973205" cy="6865331"/>
          </a:xfrm>
        </p:spPr>
      </p:pic>
    </p:spTree>
    <p:extLst>
      <p:ext uri="{BB962C8B-B14F-4D97-AF65-F5344CB8AC3E}">
        <p14:creationId xmlns:p14="http://schemas.microsoft.com/office/powerpoint/2010/main" val="17283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7B12-94E5-1E8A-9A20-C930CC8426EB}"/>
              </a:ext>
            </a:extLst>
          </p:cNvPr>
          <p:cNvSpPr>
            <a:spLocks noGrp="1"/>
          </p:cNvSpPr>
          <p:nvPr>
            <p:ph type="title"/>
          </p:nvPr>
        </p:nvSpPr>
        <p:spPr/>
        <p:txBody>
          <a:bodyPr/>
          <a:lstStyle/>
          <a:p>
            <a:r>
              <a:rPr lang="en-US" b="0"/>
              <a:t>When You Have a Big Thought That is Paired…</a:t>
            </a:r>
          </a:p>
        </p:txBody>
      </p:sp>
      <p:sp>
        <p:nvSpPr>
          <p:cNvPr id="9" name="Text Placeholder 8">
            <a:extLst>
              <a:ext uri="{FF2B5EF4-FFF2-40B4-BE49-F238E27FC236}">
                <a16:creationId xmlns:a16="http://schemas.microsoft.com/office/drawing/2014/main" id="{43E65A60-BFF6-5D2C-96CA-C0DCDBCDC9B7}"/>
              </a:ext>
            </a:extLst>
          </p:cNvPr>
          <p:cNvSpPr>
            <a:spLocks noGrp="1"/>
          </p:cNvSpPr>
          <p:nvPr>
            <p:ph type="body" sz="quarter" idx="16"/>
          </p:nvPr>
        </p:nvSpPr>
        <p:spPr/>
        <p:txBody>
          <a:bodyPr/>
          <a:lstStyle/>
          <a:p>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a:t>
            </a:r>
          </a:p>
          <a:p>
            <a:endParaRPr lang="en-US"/>
          </a:p>
        </p:txBody>
      </p:sp>
      <p:sp>
        <p:nvSpPr>
          <p:cNvPr id="10" name="Text Placeholder 9">
            <a:extLst>
              <a:ext uri="{FF2B5EF4-FFF2-40B4-BE49-F238E27FC236}">
                <a16:creationId xmlns:a16="http://schemas.microsoft.com/office/drawing/2014/main" id="{1F88C411-8C59-AFA3-5C10-11E75FDF9817}"/>
              </a:ext>
            </a:extLst>
          </p:cNvPr>
          <p:cNvSpPr>
            <a:spLocks noGrp="1"/>
          </p:cNvSpPr>
          <p:nvPr>
            <p:ph type="body" sz="quarter" idx="28"/>
          </p:nvPr>
        </p:nvSpPr>
        <p:spPr/>
        <p:txBody>
          <a:bodyPr>
            <a:normAutofit/>
          </a:bodyPr>
          <a:lstStyle/>
          <a:p>
            <a:r>
              <a:rPr lang="en-US"/>
              <a:t>SECTION TITLE</a:t>
            </a:r>
          </a:p>
        </p:txBody>
      </p:sp>
      <p:sp>
        <p:nvSpPr>
          <p:cNvPr id="8" name="Text Placeholder 7">
            <a:extLst>
              <a:ext uri="{FF2B5EF4-FFF2-40B4-BE49-F238E27FC236}">
                <a16:creationId xmlns:a16="http://schemas.microsoft.com/office/drawing/2014/main" id="{A33CA039-DE3C-5D85-0DB8-D98A38BFDC35}"/>
              </a:ext>
            </a:extLst>
          </p:cNvPr>
          <p:cNvSpPr>
            <a:spLocks noGrp="1"/>
          </p:cNvSpPr>
          <p:nvPr>
            <p:ph type="body" sz="quarter" idx="25"/>
          </p:nvPr>
        </p:nvSpPr>
        <p:spPr/>
        <p:txBody>
          <a:bodyPr/>
          <a:lstStyle/>
          <a:p>
            <a:r>
              <a:rPr lang="en-US"/>
              <a:t>Title with Big and Little Type</a:t>
            </a:r>
          </a:p>
        </p:txBody>
      </p:sp>
    </p:spTree>
    <p:extLst>
      <p:ext uri="{BB962C8B-B14F-4D97-AF65-F5344CB8AC3E}">
        <p14:creationId xmlns:p14="http://schemas.microsoft.com/office/powerpoint/2010/main" val="2542667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676901" y="1252835"/>
            <a:ext cx="9237998"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391121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354">
              <a:spcAft>
                <a:spcPts val="600"/>
              </a:spcAft>
              <a:buFont typeface="Arial" panose="020B0604020202020204" pitchFamily="34" charset="0"/>
              <a:buChar char="•"/>
              <a:defRPr/>
            </a:pPr>
            <a:r>
              <a:rPr lang="en-US" sz="1200">
                <a:solidFill>
                  <a:schemeClr val="tx1"/>
                </a:solidFill>
                <a:latin typeface="Calibri"/>
              </a:rPr>
              <a:t>Bullet 1</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2</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3</a:t>
            </a: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4525"/>
            <a:ext cx="3717732" cy="738664"/>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400" b="0">
                <a:latin typeface="Calibri Light" panose="020F0302020204030204" pitchFamily="34" charset="0"/>
              </a:rPr>
              <a:t>Supporting comments here, could be 2 lines.</a:t>
            </a:r>
          </a:p>
        </p:txBody>
      </p:sp>
      <p:sp>
        <p:nvSpPr>
          <p:cNvPr id="3" name="Title 2">
            <a:extLst>
              <a:ext uri="{FF2B5EF4-FFF2-40B4-BE49-F238E27FC236}">
                <a16:creationId xmlns:a16="http://schemas.microsoft.com/office/drawing/2014/main" id="{F6F6D678-BA87-FE56-63BB-D093DEFE722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CF1B0E1-50BE-C242-C133-19FB5937EF6C}"/>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74335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676901" y="1252835"/>
            <a:ext cx="9237998"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391121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914354">
              <a:spcAft>
                <a:spcPts val="600"/>
              </a:spcAft>
              <a:buFont typeface="Arial" panose="020B0604020202020204" pitchFamily="34" charset="0"/>
              <a:buChar char="•"/>
              <a:defRPr/>
            </a:pPr>
            <a:r>
              <a:rPr lang="en-US" sz="1200">
                <a:solidFill>
                  <a:schemeClr val="tx1"/>
                </a:solidFill>
                <a:latin typeface="Calibri"/>
              </a:rPr>
              <a:t>Bullet 1</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2</a:t>
            </a:r>
          </a:p>
          <a:p>
            <a:pPr marL="171450" indent="-171450" defTabSz="914354">
              <a:spcAft>
                <a:spcPts val="600"/>
              </a:spcAft>
              <a:buFont typeface="Arial" panose="020B0604020202020204" pitchFamily="34" charset="0"/>
              <a:buChar char="•"/>
              <a:defRPr/>
            </a:pPr>
            <a:r>
              <a:rPr lang="en-US" sz="1200">
                <a:solidFill>
                  <a:schemeClr val="tx1"/>
                </a:solidFill>
                <a:latin typeface="Calibri"/>
              </a:rPr>
              <a:t>Bullet 3</a:t>
            </a: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4525"/>
            <a:ext cx="3717732" cy="738664"/>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400" b="0">
                <a:latin typeface="Calibri Light" panose="020F0302020204030204" pitchFamily="34" charset="0"/>
              </a:rPr>
              <a:t>Supporting comments here, could be 2 lines.</a:t>
            </a:r>
          </a:p>
        </p:txBody>
      </p:sp>
      <p:sp>
        <p:nvSpPr>
          <p:cNvPr id="3" name="Title 2">
            <a:extLst>
              <a:ext uri="{FF2B5EF4-FFF2-40B4-BE49-F238E27FC236}">
                <a16:creationId xmlns:a16="http://schemas.microsoft.com/office/drawing/2014/main" id="{49ED18CE-EBAB-B506-76C4-AECB4945019F}"/>
              </a:ext>
            </a:extLst>
          </p:cNvPr>
          <p:cNvSpPr>
            <a:spLocks noGrp="1"/>
          </p:cNvSpPr>
          <p:nvPr>
            <p:ph type="title"/>
          </p:nvPr>
        </p:nvSpPr>
        <p:spPr/>
        <p:txBody>
          <a:bodyPr/>
          <a:lstStyle/>
          <a:p>
            <a:endParaRPr lang="en-US"/>
          </a:p>
        </p:txBody>
      </p:sp>
      <p:sp>
        <p:nvSpPr>
          <p:cNvPr id="18" name="Text Placeholder 17">
            <a:extLst>
              <a:ext uri="{FF2B5EF4-FFF2-40B4-BE49-F238E27FC236}">
                <a16:creationId xmlns:a16="http://schemas.microsoft.com/office/drawing/2014/main" id="{91B3E582-8EB8-5528-192D-965473FD266A}"/>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82476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9E2372-6B27-3756-686C-39DC3A90040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flipV="1">
            <a:off x="8094133" y="0"/>
            <a:ext cx="4097867" cy="3687040"/>
          </a:xfrm>
          <a:prstGeom prst="rect">
            <a:avLst/>
          </a:prstGeom>
        </p:spPr>
      </p:pic>
      <p:sp>
        <p:nvSpPr>
          <p:cNvPr id="6" name="Text Placeholder 5">
            <a:extLst>
              <a:ext uri="{FF2B5EF4-FFF2-40B4-BE49-F238E27FC236}">
                <a16:creationId xmlns:a16="http://schemas.microsoft.com/office/drawing/2014/main" id="{DB693B18-5824-9F41-4375-6F7BEB054483}"/>
              </a:ext>
            </a:extLst>
          </p:cNvPr>
          <p:cNvSpPr>
            <a:spLocks noGrp="1"/>
          </p:cNvSpPr>
          <p:nvPr>
            <p:ph type="body" sz="quarter" idx="16"/>
          </p:nvPr>
        </p:nvSpPr>
        <p:spPr/>
        <p:txBody>
          <a:bodyPr/>
          <a:lstStyle/>
          <a:p>
            <a:r>
              <a:rPr lang="en-US"/>
              <a:t>When you just have a few sentences of type and a supporting photo. Option with blur. </a:t>
            </a:r>
          </a:p>
          <a:p>
            <a:endParaRPr lang="en-US"/>
          </a:p>
          <a:p>
            <a:endParaRPr lang="en-US"/>
          </a:p>
        </p:txBody>
      </p:sp>
      <p:sp>
        <p:nvSpPr>
          <p:cNvPr id="9" name="Title 8">
            <a:extLst>
              <a:ext uri="{FF2B5EF4-FFF2-40B4-BE49-F238E27FC236}">
                <a16:creationId xmlns:a16="http://schemas.microsoft.com/office/drawing/2014/main" id="{B68AFBBB-85E8-722E-0AEA-3928CC4A3D3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EBD48B80-633D-0486-5188-46DD7F3266E3}"/>
              </a:ext>
            </a:extLst>
          </p:cNvPr>
          <p:cNvSpPr>
            <a:spLocks noGrp="1"/>
          </p:cNvSpPr>
          <p:nvPr>
            <p:ph type="body" sz="quarter" idx="28"/>
          </p:nvPr>
        </p:nvSpPr>
        <p:spPr/>
        <p:txBody>
          <a:bodyPr/>
          <a:lstStyle/>
          <a:p>
            <a:r>
              <a:rPr lang="en-US"/>
              <a:t>SECTION TITLE</a:t>
            </a:r>
          </a:p>
        </p:txBody>
      </p:sp>
      <p:pic>
        <p:nvPicPr>
          <p:cNvPr id="8" name="Picture Placeholder 7" descr="A picture containing outdoor, person, plant, accessory&#10;&#10;Description automatically generated">
            <a:extLst>
              <a:ext uri="{FF2B5EF4-FFF2-40B4-BE49-F238E27FC236}">
                <a16:creationId xmlns:a16="http://schemas.microsoft.com/office/drawing/2014/main" id="{AD48E833-27F1-EFDE-849F-09E8F7890BA7}"/>
              </a:ext>
            </a:extLst>
          </p:cNvPr>
          <p:cNvPicPr>
            <a:picLocks noGrp="1" noChangeAspect="1"/>
          </p:cNvPicPr>
          <p:nvPr>
            <p:ph type="pic" sz="quarter" idx="26"/>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50852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693B18-5824-9F41-4375-6F7BEB054483}"/>
              </a:ext>
            </a:extLst>
          </p:cNvPr>
          <p:cNvSpPr>
            <a:spLocks noGrp="1"/>
          </p:cNvSpPr>
          <p:nvPr>
            <p:ph type="body" sz="quarter" idx="16"/>
          </p:nvPr>
        </p:nvSpPr>
        <p:spPr/>
        <p:txBody>
          <a:bodyPr/>
          <a:lstStyle/>
          <a:p>
            <a:r>
              <a:rPr lang="en-US"/>
              <a:t>When you just have a few sentences of type and a supporting photo. Option without blur.</a:t>
            </a:r>
          </a:p>
        </p:txBody>
      </p:sp>
      <p:pic>
        <p:nvPicPr>
          <p:cNvPr id="3" name="Picture Placeholder 2" descr="A picture containing outdoor, person, plant, accessory&#10;&#10;Description automatically generated">
            <a:extLst>
              <a:ext uri="{FF2B5EF4-FFF2-40B4-BE49-F238E27FC236}">
                <a16:creationId xmlns:a16="http://schemas.microsoft.com/office/drawing/2014/main" id="{975F9C33-C162-E9E8-35B6-1883E318036A}"/>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a:stretch>
            <a:fillRect/>
          </a:stretch>
        </p:blipFill>
        <p:spPr/>
      </p:pic>
      <p:sp>
        <p:nvSpPr>
          <p:cNvPr id="9" name="Title 8">
            <a:extLst>
              <a:ext uri="{FF2B5EF4-FFF2-40B4-BE49-F238E27FC236}">
                <a16:creationId xmlns:a16="http://schemas.microsoft.com/office/drawing/2014/main" id="{0E3CC863-9D36-7E55-CD29-6C7092F462B4}"/>
              </a:ext>
            </a:extLst>
          </p:cNvPr>
          <p:cNvSpPr>
            <a:spLocks noGrp="1"/>
          </p:cNvSpPr>
          <p:nvPr>
            <p:ph type="title"/>
          </p:nvPr>
        </p:nvSpPr>
        <p:spPr/>
        <p:txBody>
          <a:bodyPr/>
          <a:lstStyle/>
          <a:p>
            <a:endParaRPr lang="en-US"/>
          </a:p>
        </p:txBody>
      </p:sp>
      <p:sp>
        <p:nvSpPr>
          <p:cNvPr id="8" name="Text Placeholder 3">
            <a:extLst>
              <a:ext uri="{FF2B5EF4-FFF2-40B4-BE49-F238E27FC236}">
                <a16:creationId xmlns:a16="http://schemas.microsoft.com/office/drawing/2014/main" id="{CCF28895-BDDA-3C65-F071-20FA9BDA3321}"/>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1104642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4226064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dirty="0"/>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1713853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solidFill>
                  <a:schemeClr val="accent5"/>
                </a:solidFill>
              </a:rPr>
              <a:t>Firstname</a:t>
            </a:r>
            <a:r>
              <a:rPr lang="en-US">
                <a:solidFill>
                  <a:schemeClr val="accent5"/>
                </a:solidFill>
              </a:rPr>
              <a:t> </a:t>
            </a:r>
            <a:r>
              <a:rPr lang="en-US" err="1">
                <a:solidFill>
                  <a:schemeClr val="accent5"/>
                </a:solidFill>
              </a:rPr>
              <a:t>Lastname</a:t>
            </a:r>
            <a:endParaRPr lang="en-US">
              <a:solidFill>
                <a:schemeClr val="accent5"/>
              </a:solidFill>
            </a:endParaRPr>
          </a:p>
          <a:p>
            <a:r>
              <a:rPr lang="en-US">
                <a:solidFill>
                  <a:schemeClr val="accent1"/>
                </a:solidFill>
              </a:rPr>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solidFill>
                  <a:schemeClr val="accent1"/>
                </a:solidFill>
              </a:rPr>
              <a:t>SECTION TITLE</a:t>
            </a:r>
          </a:p>
        </p:txBody>
      </p:sp>
      <p:sp>
        <p:nvSpPr>
          <p:cNvPr id="6" name="Title 2">
            <a:extLst>
              <a:ext uri="{FF2B5EF4-FFF2-40B4-BE49-F238E27FC236}">
                <a16:creationId xmlns:a16="http://schemas.microsoft.com/office/drawing/2014/main" id="{B1C295CD-43A2-2411-5125-1B80AD3C7650}"/>
              </a:ext>
            </a:extLst>
          </p:cNvPr>
          <p:cNvSpPr txBox="1">
            <a:spLocks/>
          </p:cNvSpPr>
          <p:nvPr/>
        </p:nvSpPr>
        <p:spPr>
          <a:xfrm>
            <a:off x="647700" y="1762728"/>
            <a:ext cx="450695" cy="923330"/>
          </a:xfrm>
          <a:prstGeom prst="rect">
            <a:avLst/>
          </a:prstGeom>
          <a:noFill/>
        </p:spPr>
        <p:txBody>
          <a:bodyPr vert="horz" wrap="square" lIns="0" tIns="0" rIns="0" bIns="0" rtlCol="0" anchor="t">
            <a:spAutoFit/>
          </a:bodyPr>
          <a:lstStyle>
            <a:lvl1pPr algn="l" defTabSz="914400" rtl="0" eaLnBrk="1" latinLnBrk="0" hangingPunct="1">
              <a:lnSpc>
                <a:spcPct val="100000"/>
              </a:lnSpc>
              <a:spcBef>
                <a:spcPct val="0"/>
              </a:spcBef>
              <a:buNone/>
              <a:defRPr sz="60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stStyle>
          <a:p>
            <a:r>
              <a:rPr lang="en-US"/>
              <a:t>“</a:t>
            </a:r>
          </a:p>
        </p:txBody>
      </p:sp>
      <p:sp>
        <p:nvSpPr>
          <p:cNvPr id="8" name="TextBox 7">
            <a:extLst>
              <a:ext uri="{FF2B5EF4-FFF2-40B4-BE49-F238E27FC236}">
                <a16:creationId xmlns:a16="http://schemas.microsoft.com/office/drawing/2014/main" id="{F52DEB95-193A-6359-61F6-86D58E862B4D}"/>
              </a:ext>
            </a:extLst>
          </p:cNvPr>
          <p:cNvSpPr txBox="1"/>
          <p:nvPr/>
        </p:nvSpPr>
        <p:spPr>
          <a:xfrm>
            <a:off x="857250" y="647223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12201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97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gradFill>
                  <a:gsLst>
                    <a:gs pos="0">
                      <a:schemeClr val="accent4"/>
                    </a:gs>
                    <a:gs pos="100000">
                      <a:schemeClr val="accent3"/>
                    </a:gs>
                    <a:gs pos="71000">
                      <a:schemeClr val="accent5"/>
                    </a:gs>
                  </a:gsLst>
                  <a:lin ang="0" scaled="0"/>
                </a:gradFill>
              </a:rPr>
              <a:t>Firstname</a:t>
            </a:r>
            <a:r>
              <a:rPr lang="en-US">
                <a:gradFill>
                  <a:gsLst>
                    <a:gs pos="0">
                      <a:schemeClr val="accent4"/>
                    </a:gs>
                    <a:gs pos="100000">
                      <a:schemeClr val="accent3"/>
                    </a:gs>
                    <a:gs pos="71000">
                      <a:schemeClr val="accent5"/>
                    </a:gs>
                  </a:gsLst>
                  <a:lin ang="0" scaled="0"/>
                </a:gradFill>
              </a:rPr>
              <a:t> </a:t>
            </a:r>
            <a:r>
              <a:rPr lang="en-US" err="1">
                <a:gradFill>
                  <a:gsLst>
                    <a:gs pos="0">
                      <a:schemeClr val="accent4"/>
                    </a:gs>
                    <a:gs pos="100000">
                      <a:schemeClr val="accent3"/>
                    </a:gs>
                    <a:gs pos="71000">
                      <a:schemeClr val="accent5"/>
                    </a:gs>
                  </a:gsLst>
                  <a:lin ang="0" scaled="0"/>
                </a:gradFill>
              </a:rPr>
              <a:t>Lastname</a:t>
            </a:r>
            <a:endParaRPr lang="en-US">
              <a:gradFill>
                <a:gsLst>
                  <a:gs pos="0">
                    <a:schemeClr val="accent4"/>
                  </a:gs>
                  <a:gs pos="100000">
                    <a:schemeClr val="accent3"/>
                  </a:gs>
                  <a:gs pos="71000">
                    <a:schemeClr val="accent5"/>
                  </a:gs>
                </a:gsLst>
                <a:lin ang="0" scaled="0"/>
              </a:gradFill>
            </a:endParaRPr>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243506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8BF4D6-1AA4-C0D8-583B-89FBD9C0D87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
        <p:nvSpPr>
          <p:cNvPr id="2" name="Title 1">
            <a:extLst>
              <a:ext uri="{FF2B5EF4-FFF2-40B4-BE49-F238E27FC236}">
                <a16:creationId xmlns:a16="http://schemas.microsoft.com/office/drawing/2014/main" id="{2266621F-1444-DB7A-678A-C8AABCC48475}"/>
              </a:ext>
            </a:extLst>
          </p:cNvPr>
          <p:cNvSpPr>
            <a:spLocks noGrp="1"/>
          </p:cNvSpPr>
          <p:nvPr>
            <p:ph type="title"/>
          </p:nvPr>
        </p:nvSpPr>
        <p:spPr/>
        <p:txBody>
          <a:bodyPr/>
          <a:lstStyle/>
          <a:p>
            <a:r>
              <a:rPr lang="en-US"/>
              <a:t>Sometimes you need to add a meaningful yet concise quote.”</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err="1">
                <a:gradFill>
                  <a:gsLst>
                    <a:gs pos="0">
                      <a:schemeClr val="accent4"/>
                    </a:gs>
                    <a:gs pos="100000">
                      <a:schemeClr val="accent3"/>
                    </a:gs>
                    <a:gs pos="71000">
                      <a:schemeClr val="accent5"/>
                    </a:gs>
                  </a:gsLst>
                  <a:lin ang="0" scaled="0"/>
                </a:gradFill>
              </a:rPr>
              <a:t>Firstname</a:t>
            </a:r>
            <a:r>
              <a:rPr lang="en-US">
                <a:gradFill>
                  <a:gsLst>
                    <a:gs pos="0">
                      <a:schemeClr val="accent4"/>
                    </a:gs>
                    <a:gs pos="100000">
                      <a:schemeClr val="accent3"/>
                    </a:gs>
                    <a:gs pos="71000">
                      <a:schemeClr val="accent5"/>
                    </a:gs>
                  </a:gsLst>
                  <a:lin ang="0" scaled="0"/>
                </a:gradFill>
              </a:rPr>
              <a:t> </a:t>
            </a:r>
            <a:r>
              <a:rPr lang="en-US" err="1">
                <a:gradFill>
                  <a:gsLst>
                    <a:gs pos="0">
                      <a:schemeClr val="accent4"/>
                    </a:gs>
                    <a:gs pos="100000">
                      <a:schemeClr val="accent3"/>
                    </a:gs>
                    <a:gs pos="71000">
                      <a:schemeClr val="accent5"/>
                    </a:gs>
                  </a:gsLst>
                  <a:lin ang="0" scaled="0"/>
                </a:gradFill>
              </a:rPr>
              <a:t>Lastname</a:t>
            </a:r>
            <a:endParaRPr lang="en-US">
              <a:gradFill>
                <a:gsLst>
                  <a:gs pos="0">
                    <a:schemeClr val="accent4"/>
                  </a:gs>
                  <a:gs pos="100000">
                    <a:schemeClr val="accent3"/>
                  </a:gs>
                  <a:gs pos="71000">
                    <a:schemeClr val="accent5"/>
                  </a:gs>
                </a:gsLst>
                <a:lin ang="0" scaled="0"/>
              </a:gradFill>
            </a:endParaRPr>
          </a:p>
          <a:p>
            <a:r>
              <a:rPr lang="en-US"/>
              <a:t>Job Title, Company</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37"/>
          </p:nvPr>
        </p:nvSpPr>
        <p:spPr/>
        <p:txBody>
          <a:bodyPr/>
          <a:lstStyle/>
          <a:p>
            <a:r>
              <a:rPr lang="en-US"/>
              <a:t>SECTION TITLE</a:t>
            </a:r>
          </a:p>
        </p:txBody>
      </p:sp>
    </p:spTree>
    <p:extLst>
      <p:ext uri="{BB962C8B-B14F-4D97-AF65-F5344CB8AC3E}">
        <p14:creationId xmlns:p14="http://schemas.microsoft.com/office/powerpoint/2010/main" val="237793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b="0" i="0">
                <a:solidFill>
                  <a:srgbClr val="161616"/>
                </a:solidFill>
                <a:effectLst/>
                <a:latin typeface="Segoe UI" panose="020B0502040204020203" pitchFamily="34" charset="0"/>
              </a:rPr>
              <a:t>Semantic Kernel is a lightweight, open-source development kit that lets you easily build AI agents and integrate the latest AI models into your C#, Python, or Java codebase. It serves as an efficient middleware that enables rapid delivery of enterprise-grade solutions.</a:t>
            </a:r>
            <a:endParaRPr lang="en-US" dirty="0"/>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3944937" cy="1181285"/>
          </a:xfrm>
        </p:spPr>
        <p:txBody>
          <a:bodyPr vert="horz" wrap="square" lIns="0" tIns="0" rIns="0" bIns="0" rtlCol="0">
            <a:normAutofit/>
          </a:bodyPr>
          <a:lstStyle/>
          <a:p>
            <a:pPr>
              <a:spcAft>
                <a:spcPts val="600"/>
              </a:spcAft>
            </a:pPr>
            <a:r>
              <a:rPr lang="en-US" dirty="0"/>
              <a:t>Semantic Kernel</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r>
              <a:rPr lang="en-US" sz="1400" b="1" i="0" kern="1200" dirty="0">
                <a:latin typeface="Calibri" panose="020F0502020204030204" pitchFamily="34" charset="0"/>
                <a:ea typeface="Calibri" panose="020F0502020204030204" pitchFamily="34" charset="0"/>
                <a:cs typeface="Calibri" panose="020F0502020204030204" pitchFamily="34" charset="0"/>
              </a:rPr>
              <a:t>https://learn.microsoft.com/en-us/semantic-kernel/overview/</a:t>
            </a: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pic>
        <p:nvPicPr>
          <p:cNvPr id="8" name="Picture Placeholder 7" descr="A diagram of a diagram&#10;&#10;Description automatically generated with medium confidence">
            <a:extLst>
              <a:ext uri="{FF2B5EF4-FFF2-40B4-BE49-F238E27FC236}">
                <a16:creationId xmlns:a16="http://schemas.microsoft.com/office/drawing/2014/main" id="{C95492CB-F9A0-D468-5B9C-A44B95EE521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tretch>
            <a:fillRect/>
          </a:stretch>
        </p:blipFill>
        <p:spPr>
          <a:xfrm>
            <a:off x="5616491" y="225709"/>
            <a:ext cx="6575509" cy="6134097"/>
          </a:xfrm>
        </p:spPr>
      </p:pic>
    </p:spTree>
    <p:extLst>
      <p:ext uri="{BB962C8B-B14F-4D97-AF65-F5344CB8AC3E}">
        <p14:creationId xmlns:p14="http://schemas.microsoft.com/office/powerpoint/2010/main" val="2421633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t>Firstname</a:t>
            </a:r>
            <a:r>
              <a:rPr lang="en-US"/>
              <a:t> </a:t>
            </a:r>
            <a:r>
              <a:rPr lang="en-US" err="1"/>
              <a:t>Lastname</a:t>
            </a:r>
            <a:endParaRPr lang="en-US"/>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pic>
        <p:nvPicPr>
          <p:cNvPr id="13" name="Picture Placeholder 12" descr="A person holding a paper&#10;&#10;Description automatically generated with low confidence">
            <a:extLst>
              <a:ext uri="{FF2B5EF4-FFF2-40B4-BE49-F238E27FC236}">
                <a16:creationId xmlns:a16="http://schemas.microsoft.com/office/drawing/2014/main" id="{C965E1CC-42C2-AA1F-8F0A-4F02ECE7CA0F}"/>
              </a:ext>
            </a:extLst>
          </p:cNvPr>
          <p:cNvPicPr>
            <a:picLocks noGrp="1" noChangeAspect="1"/>
          </p:cNvPicPr>
          <p:nvPr>
            <p:ph type="pic" sz="quarter" idx="26"/>
          </p:nvPr>
        </p:nvPicPr>
        <p:blipFill rotWithShape="1">
          <a:blip r:embed="rId2" cstate="email">
            <a:extLst>
              <a:ext uri="{28A0092B-C50C-407E-A947-70E740481C1C}">
                <a14:useLocalDpi xmlns:a14="http://schemas.microsoft.com/office/drawing/2010/main"/>
              </a:ext>
            </a:extLst>
          </a:blip>
          <a:srcRect/>
          <a:stretch/>
        </p:blipFill>
        <p:spPr>
          <a:xfrm>
            <a:off x="627063" y="1562100"/>
            <a:ext cx="3726051" cy="4100476"/>
          </a:xfrm>
        </p:spPr>
      </p:pic>
    </p:spTree>
    <p:extLst>
      <p:ext uri="{BB962C8B-B14F-4D97-AF65-F5344CB8AC3E}">
        <p14:creationId xmlns:p14="http://schemas.microsoft.com/office/powerpoint/2010/main" val="4019607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solidFill>
                  <a:schemeClr val="accent5"/>
                </a:solidFill>
              </a:rPr>
              <a:t>Firstname</a:t>
            </a:r>
            <a:r>
              <a:rPr lang="en-US">
                <a:solidFill>
                  <a:schemeClr val="accent5"/>
                </a:solidFill>
              </a:rPr>
              <a:t> </a:t>
            </a:r>
            <a:r>
              <a:rPr lang="en-US" err="1">
                <a:solidFill>
                  <a:schemeClr val="accent5"/>
                </a:solidFill>
              </a:rPr>
              <a:t>Lastname</a:t>
            </a:r>
            <a:endParaRPr lang="en-US">
              <a:solidFill>
                <a:schemeClr val="accent5"/>
              </a:solidFill>
            </a:endParaRPr>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pic>
        <p:nvPicPr>
          <p:cNvPr id="8" name="Picture Placeholder 7" descr="A person holding a paper&#10;&#10;Description automatically generated with low confidence">
            <a:extLst>
              <a:ext uri="{FF2B5EF4-FFF2-40B4-BE49-F238E27FC236}">
                <a16:creationId xmlns:a16="http://schemas.microsoft.com/office/drawing/2014/main" id="{894F7893-5DDF-5D82-FF57-FF6BA5F52DD5}"/>
              </a:ext>
            </a:extLst>
          </p:cNvPr>
          <p:cNvPicPr>
            <a:picLocks noGrp="1" noChangeAspect="1"/>
          </p:cNvPicPr>
          <p:nvPr>
            <p:ph type="pic" sz="quarter" idx="26"/>
          </p:nvPr>
        </p:nvPicPr>
        <p:blipFill rotWithShape="1">
          <a:blip r:embed="rId2" cstate="email">
            <a:extLst>
              <a:ext uri="{28A0092B-C50C-407E-A947-70E740481C1C}">
                <a14:useLocalDpi xmlns:a14="http://schemas.microsoft.com/office/drawing/2010/main"/>
              </a:ext>
            </a:extLst>
          </a:blip>
          <a:srcRect/>
          <a:stretch/>
        </p:blipFill>
        <p:spPr>
          <a:xfrm>
            <a:off x="627063" y="1562100"/>
            <a:ext cx="3726051" cy="4100476"/>
          </a:xfrm>
        </p:spPr>
      </p:pic>
    </p:spTree>
    <p:extLst>
      <p:ext uri="{BB962C8B-B14F-4D97-AF65-F5344CB8AC3E}">
        <p14:creationId xmlns:p14="http://schemas.microsoft.com/office/powerpoint/2010/main" val="1435633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770C46-BAFA-0AE2-A80F-93DDE363F6C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704668" y="2820541"/>
            <a:ext cx="4487332" cy="4037459"/>
          </a:xfrm>
          <a:prstGeom prst="rect">
            <a:avLst/>
          </a:prstGeom>
        </p:spPr>
      </p:pic>
      <p:sp>
        <p:nvSpPr>
          <p:cNvPr id="2" name="Title 1">
            <a:extLst>
              <a:ext uri="{FF2B5EF4-FFF2-40B4-BE49-F238E27FC236}">
                <a16:creationId xmlns:a16="http://schemas.microsoft.com/office/drawing/2014/main" id="{C1F8945E-A330-870D-1A50-7A04C2F2971A}"/>
              </a:ext>
            </a:extLst>
          </p:cNvPr>
          <p:cNvSpPr>
            <a:spLocks noGrp="1"/>
          </p:cNvSpPr>
          <p:nvPr>
            <p:ph type="title"/>
          </p:nvPr>
        </p:nvSpPr>
        <p:spPr/>
        <p:txBody>
          <a:bodyPr/>
          <a:lstStyle/>
          <a:p>
            <a:r>
              <a:rPr lang="en-US"/>
              <a:t>Sometimes you need to add a somewhat longer quote. Sometimes you need to add a somewhat longer quote.”</a:t>
            </a:r>
          </a:p>
        </p:txBody>
      </p:sp>
      <p:sp>
        <p:nvSpPr>
          <p:cNvPr id="7" name="Text Placeholder 6">
            <a:extLst>
              <a:ext uri="{FF2B5EF4-FFF2-40B4-BE49-F238E27FC236}">
                <a16:creationId xmlns:a16="http://schemas.microsoft.com/office/drawing/2014/main" id="{86C1D85B-8976-DB59-A4BE-A5D7E93F2299}"/>
              </a:ext>
            </a:extLst>
          </p:cNvPr>
          <p:cNvSpPr>
            <a:spLocks noGrp="1"/>
          </p:cNvSpPr>
          <p:nvPr>
            <p:ph type="body" sz="quarter" idx="16"/>
          </p:nvPr>
        </p:nvSpPr>
        <p:spPr/>
        <p:txBody>
          <a:bodyPr/>
          <a:lstStyle/>
          <a:p>
            <a:r>
              <a:rPr lang="en-US" err="1">
                <a:solidFill>
                  <a:schemeClr val="accent4"/>
                </a:solidFill>
              </a:rPr>
              <a:t>Firstname</a:t>
            </a:r>
            <a:r>
              <a:rPr lang="en-US">
                <a:solidFill>
                  <a:schemeClr val="accent4"/>
                </a:solidFill>
              </a:rPr>
              <a:t> </a:t>
            </a:r>
            <a:r>
              <a:rPr lang="en-US" err="1">
                <a:solidFill>
                  <a:schemeClr val="accent4"/>
                </a:solidFill>
              </a:rPr>
              <a:t>Lastname</a:t>
            </a:r>
            <a:endParaRPr lang="en-US">
              <a:solidFill>
                <a:schemeClr val="accent4"/>
              </a:solidFill>
            </a:endParaRPr>
          </a:p>
          <a:p>
            <a:r>
              <a:rPr lang="en-US"/>
              <a:t>Job Title, Company</a:t>
            </a:r>
          </a:p>
        </p:txBody>
      </p:sp>
      <p:sp>
        <p:nvSpPr>
          <p:cNvPr id="5" name="Text Placeholder 4">
            <a:extLst>
              <a:ext uri="{FF2B5EF4-FFF2-40B4-BE49-F238E27FC236}">
                <a16:creationId xmlns:a16="http://schemas.microsoft.com/office/drawing/2014/main" id="{3442A911-4397-1418-0950-DAA7461F9FE6}"/>
              </a:ext>
            </a:extLst>
          </p:cNvPr>
          <p:cNvSpPr>
            <a:spLocks noGrp="1"/>
          </p:cNvSpPr>
          <p:nvPr>
            <p:ph type="body" sz="quarter" idx="37"/>
          </p:nvPr>
        </p:nvSpPr>
        <p:spPr/>
        <p:txBody>
          <a:bodyPr/>
          <a:lstStyle/>
          <a:p>
            <a:r>
              <a:rPr lang="en-US"/>
              <a:t>SECTION TITLE</a:t>
            </a:r>
          </a:p>
        </p:txBody>
      </p:sp>
      <p:sp>
        <p:nvSpPr>
          <p:cNvPr id="4" name="Picture Placeholder 3">
            <a:extLst>
              <a:ext uri="{FF2B5EF4-FFF2-40B4-BE49-F238E27FC236}">
                <a16:creationId xmlns:a16="http://schemas.microsoft.com/office/drawing/2014/main" id="{7A3D698D-E82C-CE22-600F-D22FF0C92750}"/>
              </a:ext>
            </a:extLst>
          </p:cNvPr>
          <p:cNvSpPr>
            <a:spLocks noGrp="1"/>
          </p:cNvSpPr>
          <p:nvPr>
            <p:ph type="pic" sz="quarter" idx="26"/>
          </p:nvPr>
        </p:nvSpPr>
        <p:spPr>
          <a:xfrm>
            <a:off x="627063" y="1562100"/>
            <a:ext cx="3726051" cy="4100476"/>
          </a:xfrm>
        </p:spPr>
        <p:txBody>
          <a:bodyPr/>
          <a:lstStyle/>
          <a:p>
            <a:endParaRPr lang="en-US"/>
          </a:p>
        </p:txBody>
      </p:sp>
      <p:pic>
        <p:nvPicPr>
          <p:cNvPr id="6" name="Picture Placeholder 7" descr="A person holding a paper&#10;&#10;Description automatically generated with low confidence">
            <a:extLst>
              <a:ext uri="{FF2B5EF4-FFF2-40B4-BE49-F238E27FC236}">
                <a16:creationId xmlns:a16="http://schemas.microsoft.com/office/drawing/2014/main" id="{DD4B9C8C-2DBF-59A1-CAE9-4DCF5627D29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063" y="1562100"/>
            <a:ext cx="3726051" cy="4100476"/>
          </a:xfrm>
          <a:prstGeom prst="rect">
            <a:avLst/>
          </a:prstGeom>
        </p:spPr>
      </p:pic>
    </p:spTree>
    <p:extLst>
      <p:ext uri="{BB962C8B-B14F-4D97-AF65-F5344CB8AC3E}">
        <p14:creationId xmlns:p14="http://schemas.microsoft.com/office/powerpoint/2010/main" val="2086124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521D3A4-191C-DEB7-E585-2160F5A867B5}"/>
              </a:ext>
            </a:extLst>
          </p:cNvPr>
          <p:cNvSpPr>
            <a:spLocks noGrp="1"/>
          </p:cNvSpPr>
          <p:nvPr>
            <p:ph type="body" sz="quarter" idx="26"/>
          </p:nvPr>
        </p:nvSpPr>
        <p:spPr/>
        <p:txBody>
          <a:bodyPr/>
          <a:lstStyle/>
          <a:p>
            <a:r>
              <a:rPr lang="en-US"/>
              <a:t>Lorem ipsum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7" name="Text Placeholder 6">
            <a:extLst>
              <a:ext uri="{FF2B5EF4-FFF2-40B4-BE49-F238E27FC236}">
                <a16:creationId xmlns:a16="http://schemas.microsoft.com/office/drawing/2014/main" id="{33B96136-E619-1139-03AA-7703BCA7F0A0}"/>
              </a:ext>
            </a:extLst>
          </p:cNvPr>
          <p:cNvSpPr>
            <a:spLocks noGrp="1"/>
          </p:cNvSpPr>
          <p:nvPr>
            <p:ph type="body" sz="quarter" idx="27"/>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9" name="Title 8">
            <a:extLst>
              <a:ext uri="{FF2B5EF4-FFF2-40B4-BE49-F238E27FC236}">
                <a16:creationId xmlns:a16="http://schemas.microsoft.com/office/drawing/2014/main" id="{2A552DF4-3FCD-0D02-40BC-5FDCA4EF6FA2}"/>
              </a:ext>
            </a:extLst>
          </p:cNvPr>
          <p:cNvSpPr>
            <a:spLocks noGrp="1"/>
          </p:cNvSpPr>
          <p:nvPr>
            <p:ph type="title"/>
          </p:nvPr>
        </p:nvSpPr>
        <p:spPr/>
        <p:txBody>
          <a:bodyPr/>
          <a:lstStyle/>
          <a:p>
            <a:r>
              <a:rPr lang="en-US"/>
              <a:t>Title Goes Here</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SECTION TITLE</a:t>
            </a:r>
          </a:p>
        </p:txBody>
      </p:sp>
    </p:spTree>
    <p:extLst>
      <p:ext uri="{BB962C8B-B14F-4D97-AF65-F5344CB8AC3E}">
        <p14:creationId xmlns:p14="http://schemas.microsoft.com/office/powerpoint/2010/main" val="3744729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7E983F-FACE-4E03-184E-9BD7A5D89113}"/>
              </a:ext>
            </a:extLst>
          </p:cNvPr>
          <p:cNvSpPr>
            <a:spLocks noGrp="1"/>
          </p:cNvSpPr>
          <p:nvPr>
            <p:ph type="title"/>
          </p:nvPr>
        </p:nvSpPr>
        <p:spPr/>
        <p:txBody>
          <a:bodyPr/>
          <a:lstStyle/>
          <a:p>
            <a:r>
              <a:rPr lang="en-US"/>
              <a:t>Primary Color Palette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28"/>
          </p:nvPr>
        </p:nvSpPr>
        <p:spPr/>
        <p:txBody>
          <a:bodyPr/>
          <a:lstStyle/>
          <a:p>
            <a:r>
              <a:rPr lang="en-US"/>
              <a:t>Light Mode</a:t>
            </a:r>
          </a:p>
        </p:txBody>
      </p:sp>
      <p:sp>
        <p:nvSpPr>
          <p:cNvPr id="30" name="TextBox 29">
            <a:extLst>
              <a:ext uri="{FF2B5EF4-FFF2-40B4-BE49-F238E27FC236}">
                <a16:creationId xmlns:a16="http://schemas.microsoft.com/office/drawing/2014/main" id="{0D09618E-5074-3F42-0461-7968F3EDECDC}"/>
              </a:ext>
            </a:extLst>
          </p:cNvPr>
          <p:cNvSpPr txBox="1"/>
          <p:nvPr/>
        </p:nvSpPr>
        <p:spPr>
          <a:xfrm>
            <a:off x="1553964"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#0047FF</a:t>
            </a:r>
          </a:p>
        </p:txBody>
      </p:sp>
      <p:sp>
        <p:nvSpPr>
          <p:cNvPr id="31" name="TextBox 30">
            <a:extLst>
              <a:ext uri="{FF2B5EF4-FFF2-40B4-BE49-F238E27FC236}">
                <a16:creationId xmlns:a16="http://schemas.microsoft.com/office/drawing/2014/main" id="{49E2F324-0219-90E4-B301-596444411601}"/>
              </a:ext>
            </a:extLst>
          </p:cNvPr>
          <p:cNvSpPr txBox="1"/>
          <p:nvPr/>
        </p:nvSpPr>
        <p:spPr>
          <a:xfrm>
            <a:off x="3429443"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#0078C2</a:t>
            </a:r>
          </a:p>
        </p:txBody>
      </p:sp>
      <p:sp>
        <p:nvSpPr>
          <p:cNvPr id="32" name="TextBox 31">
            <a:extLst>
              <a:ext uri="{FF2B5EF4-FFF2-40B4-BE49-F238E27FC236}">
                <a16:creationId xmlns:a16="http://schemas.microsoft.com/office/drawing/2014/main" id="{199E1541-47D4-8C48-BD04-BE3B15B4617B}"/>
              </a:ext>
            </a:extLst>
          </p:cNvPr>
          <p:cNvSpPr txBox="1"/>
          <p:nvPr/>
        </p:nvSpPr>
        <p:spPr>
          <a:xfrm>
            <a:off x="5302847"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a:t>
            </a:r>
            <a:r>
              <a:rPr lang="en-US" sz="1200" b="0" i="0" dirty="0">
                <a:effectLst/>
                <a:latin typeface="Inter"/>
              </a:rPr>
              <a:t>8453D2	</a:t>
            </a:r>
            <a:endParaRPr lang="en-US" sz="1200" dirty="0">
              <a:ea typeface="Human Sans" charset="0"/>
              <a:cs typeface="Human Sans" charset="0"/>
            </a:endParaRPr>
          </a:p>
        </p:txBody>
      </p:sp>
      <p:sp>
        <p:nvSpPr>
          <p:cNvPr id="34" name="TextBox 33">
            <a:extLst>
              <a:ext uri="{FF2B5EF4-FFF2-40B4-BE49-F238E27FC236}">
                <a16:creationId xmlns:a16="http://schemas.microsoft.com/office/drawing/2014/main" id="{B3FD1494-CE59-DE70-9767-15EBC915528A}"/>
              </a:ext>
            </a:extLst>
          </p:cNvPr>
          <p:cNvSpPr txBox="1"/>
          <p:nvPr/>
        </p:nvSpPr>
        <p:spPr>
          <a:xfrm>
            <a:off x="7155161"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#0135BB</a:t>
            </a:r>
          </a:p>
        </p:txBody>
      </p:sp>
      <p:sp>
        <p:nvSpPr>
          <p:cNvPr id="5" name="Rectangle 4">
            <a:extLst>
              <a:ext uri="{FF2B5EF4-FFF2-40B4-BE49-F238E27FC236}">
                <a16:creationId xmlns:a16="http://schemas.microsoft.com/office/drawing/2014/main" id="{CCBA1C2F-EEA3-B0FC-39BB-1FA81EAA3CC6}"/>
              </a:ext>
            </a:extLst>
          </p:cNvPr>
          <p:cNvSpPr/>
          <p:nvPr/>
        </p:nvSpPr>
        <p:spPr bwMode="auto">
          <a:xfrm>
            <a:off x="1566584" y="1986197"/>
            <a:ext cx="1600200" cy="2241029"/>
          </a:xfrm>
          <a:prstGeom prst="rect">
            <a:avLst/>
          </a:prstGeom>
          <a:solidFill>
            <a:schemeClr val="accent2"/>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6" name="Rectangle 5">
            <a:extLst>
              <a:ext uri="{FF2B5EF4-FFF2-40B4-BE49-F238E27FC236}">
                <a16:creationId xmlns:a16="http://schemas.microsoft.com/office/drawing/2014/main" id="{2C21BD3F-C5C5-F133-27A2-6C2231EDF74B}"/>
              </a:ext>
            </a:extLst>
          </p:cNvPr>
          <p:cNvSpPr/>
          <p:nvPr/>
        </p:nvSpPr>
        <p:spPr bwMode="auto">
          <a:xfrm>
            <a:off x="3429443" y="1986197"/>
            <a:ext cx="1600200" cy="2241029"/>
          </a:xfrm>
          <a:prstGeom prst="rect">
            <a:avLst/>
          </a:prstGeom>
          <a:solidFill>
            <a:schemeClr val="accent3"/>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7" name="Rectangle 6">
            <a:extLst>
              <a:ext uri="{FF2B5EF4-FFF2-40B4-BE49-F238E27FC236}">
                <a16:creationId xmlns:a16="http://schemas.microsoft.com/office/drawing/2014/main" id="{84E74A12-25AE-1073-E4A5-DC36FA6D1B83}"/>
              </a:ext>
            </a:extLst>
          </p:cNvPr>
          <p:cNvSpPr/>
          <p:nvPr/>
        </p:nvSpPr>
        <p:spPr bwMode="auto">
          <a:xfrm>
            <a:off x="5292302" y="1986197"/>
            <a:ext cx="1600200" cy="2241029"/>
          </a:xfrm>
          <a:prstGeom prst="rect">
            <a:avLst/>
          </a:prstGeom>
          <a:solidFill>
            <a:schemeClr val="accent4"/>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8" name="Rectangle 7">
            <a:extLst>
              <a:ext uri="{FF2B5EF4-FFF2-40B4-BE49-F238E27FC236}">
                <a16:creationId xmlns:a16="http://schemas.microsoft.com/office/drawing/2014/main" id="{0A9CF6DC-0561-3D4D-C25D-872C12BCA705}"/>
              </a:ext>
            </a:extLst>
          </p:cNvPr>
          <p:cNvSpPr/>
          <p:nvPr/>
        </p:nvSpPr>
        <p:spPr bwMode="auto">
          <a:xfrm>
            <a:off x="7155161" y="1986197"/>
            <a:ext cx="1600200" cy="2241029"/>
          </a:xfrm>
          <a:prstGeom prst="rect">
            <a:avLst/>
          </a:prstGeom>
          <a:solidFill>
            <a:schemeClr val="accent5"/>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11" name="Rectangle 10">
            <a:extLst>
              <a:ext uri="{FF2B5EF4-FFF2-40B4-BE49-F238E27FC236}">
                <a16:creationId xmlns:a16="http://schemas.microsoft.com/office/drawing/2014/main" id="{F3AC760F-8085-F456-91E5-4B8109B7587E}"/>
              </a:ext>
            </a:extLst>
          </p:cNvPr>
          <p:cNvSpPr/>
          <p:nvPr/>
        </p:nvSpPr>
        <p:spPr bwMode="auto">
          <a:xfrm>
            <a:off x="9018018" y="1981199"/>
            <a:ext cx="1600200" cy="2241029"/>
          </a:xfrm>
          <a:prstGeom prst="rect">
            <a:avLst/>
          </a:prstGeom>
          <a:solidFill>
            <a:schemeClr val="accent6"/>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12" name="TextBox 11">
            <a:extLst>
              <a:ext uri="{FF2B5EF4-FFF2-40B4-BE49-F238E27FC236}">
                <a16:creationId xmlns:a16="http://schemas.microsoft.com/office/drawing/2014/main" id="{00D16906-116A-A7CA-B446-1F6CCCA766BF}"/>
              </a:ext>
            </a:extLst>
          </p:cNvPr>
          <p:cNvSpPr txBox="1"/>
          <p:nvPr/>
        </p:nvSpPr>
        <p:spPr>
          <a:xfrm>
            <a:off x="9007475"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#107E8D</a:t>
            </a:r>
          </a:p>
        </p:txBody>
      </p:sp>
    </p:spTree>
    <p:extLst>
      <p:ext uri="{BB962C8B-B14F-4D97-AF65-F5344CB8AC3E}">
        <p14:creationId xmlns:p14="http://schemas.microsoft.com/office/powerpoint/2010/main" val="782849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7E983F-FACE-4E03-184E-9BD7A5D89113}"/>
              </a:ext>
            </a:extLst>
          </p:cNvPr>
          <p:cNvSpPr>
            <a:spLocks noGrp="1"/>
          </p:cNvSpPr>
          <p:nvPr>
            <p:ph type="title"/>
          </p:nvPr>
        </p:nvSpPr>
        <p:spPr/>
        <p:txBody>
          <a:bodyPr/>
          <a:lstStyle/>
          <a:p>
            <a:r>
              <a:rPr lang="en-US"/>
              <a:t>Extended Color Palette</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To be used for charts or when additional colors are required only. Do not use for text.</a:t>
            </a:r>
          </a:p>
        </p:txBody>
      </p:sp>
      <p:sp>
        <p:nvSpPr>
          <p:cNvPr id="11" name="TextBox 10">
            <a:extLst>
              <a:ext uri="{FF2B5EF4-FFF2-40B4-BE49-F238E27FC236}">
                <a16:creationId xmlns:a16="http://schemas.microsoft.com/office/drawing/2014/main" id="{5923F694-C9B5-BE08-886E-098A43FC0AB0}"/>
              </a:ext>
            </a:extLst>
          </p:cNvPr>
          <p:cNvSpPr txBox="1"/>
          <p:nvPr/>
        </p:nvSpPr>
        <p:spPr>
          <a:xfrm>
            <a:off x="658368"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#00A705</a:t>
            </a:r>
          </a:p>
        </p:txBody>
      </p:sp>
      <p:sp>
        <p:nvSpPr>
          <p:cNvPr id="12" name="TextBox 11">
            <a:extLst>
              <a:ext uri="{FF2B5EF4-FFF2-40B4-BE49-F238E27FC236}">
                <a16:creationId xmlns:a16="http://schemas.microsoft.com/office/drawing/2014/main" id="{A4E55CDE-290B-334E-C482-795A192DCBA7}"/>
              </a:ext>
            </a:extLst>
          </p:cNvPr>
          <p:cNvSpPr txBox="1"/>
          <p:nvPr/>
        </p:nvSpPr>
        <p:spPr>
          <a:xfrm>
            <a:off x="2514600"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#03815B</a:t>
            </a:r>
          </a:p>
        </p:txBody>
      </p:sp>
      <p:sp>
        <p:nvSpPr>
          <p:cNvPr id="13" name="TextBox 12">
            <a:extLst>
              <a:ext uri="{FF2B5EF4-FFF2-40B4-BE49-F238E27FC236}">
                <a16:creationId xmlns:a16="http://schemas.microsoft.com/office/drawing/2014/main" id="{E296E298-176F-3887-B8A7-9388E416573B}"/>
              </a:ext>
            </a:extLst>
          </p:cNvPr>
          <p:cNvSpPr txBox="1"/>
          <p:nvPr/>
        </p:nvSpPr>
        <p:spPr>
          <a:xfrm>
            <a:off x="4349492"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b="0" i="0">
                <a:effectLst/>
                <a:latin typeface="Inter"/>
              </a:rPr>
              <a:t>#</a:t>
            </a:r>
            <a:r>
              <a:rPr lang="en-US" sz="1200">
                <a:effectLst/>
              </a:rPr>
              <a:t>08A499</a:t>
            </a:r>
            <a:endParaRPr lang="en-US" sz="1200">
              <a:ea typeface="Human Sans" charset="0"/>
              <a:cs typeface="Human Sans" charset="0"/>
            </a:endParaRPr>
          </a:p>
        </p:txBody>
      </p:sp>
      <p:sp>
        <p:nvSpPr>
          <p:cNvPr id="15" name="TextBox 14">
            <a:extLst>
              <a:ext uri="{FF2B5EF4-FFF2-40B4-BE49-F238E27FC236}">
                <a16:creationId xmlns:a16="http://schemas.microsoft.com/office/drawing/2014/main" id="{7D7B0043-58ED-ABB8-02DF-75B24F2319A6}"/>
              </a:ext>
            </a:extLst>
          </p:cNvPr>
          <p:cNvSpPr txBox="1"/>
          <p:nvPr/>
        </p:nvSpPr>
        <p:spPr>
          <a:xfrm>
            <a:off x="6195054"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#107E8D</a:t>
            </a:r>
          </a:p>
        </p:txBody>
      </p:sp>
      <p:sp>
        <p:nvSpPr>
          <p:cNvPr id="16" name="TextBox 15">
            <a:extLst>
              <a:ext uri="{FF2B5EF4-FFF2-40B4-BE49-F238E27FC236}">
                <a16:creationId xmlns:a16="http://schemas.microsoft.com/office/drawing/2014/main" id="{A0BBCEF2-57FD-57BC-94A0-5FD19BD64BA9}"/>
              </a:ext>
            </a:extLst>
          </p:cNvPr>
          <p:cNvSpPr txBox="1"/>
          <p:nvPr/>
        </p:nvSpPr>
        <p:spPr>
          <a:xfrm>
            <a:off x="8040616"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#2590EE</a:t>
            </a:r>
          </a:p>
        </p:txBody>
      </p:sp>
      <p:sp>
        <p:nvSpPr>
          <p:cNvPr id="17" name="TextBox 16">
            <a:extLst>
              <a:ext uri="{FF2B5EF4-FFF2-40B4-BE49-F238E27FC236}">
                <a16:creationId xmlns:a16="http://schemas.microsoft.com/office/drawing/2014/main" id="{A68DDBC9-AC23-3B84-B75E-05C9C098D998}"/>
              </a:ext>
            </a:extLst>
          </p:cNvPr>
          <p:cNvSpPr txBox="1"/>
          <p:nvPr/>
        </p:nvSpPr>
        <p:spPr>
          <a:xfrm>
            <a:off x="9886180" y="2409567"/>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solidFill>
                  <a:schemeClr val="tx2"/>
                </a:solidFill>
                <a:ea typeface="Human Sans" charset="0"/>
                <a:cs typeface="Human Sans" charset="0"/>
              </a:rPr>
              <a:t>0078C2</a:t>
            </a:r>
            <a:endParaRPr lang="en-US" sz="1200">
              <a:ea typeface="Human Sans" charset="0"/>
              <a:cs typeface="Human Sans" charset="0"/>
            </a:endParaRPr>
          </a:p>
        </p:txBody>
      </p:sp>
      <p:sp>
        <p:nvSpPr>
          <p:cNvPr id="18" name="TextBox 17">
            <a:extLst>
              <a:ext uri="{FF2B5EF4-FFF2-40B4-BE49-F238E27FC236}">
                <a16:creationId xmlns:a16="http://schemas.microsoft.com/office/drawing/2014/main" id="{E04BF17F-A840-AF9A-3B8B-BC3CA3697878}"/>
              </a:ext>
            </a:extLst>
          </p:cNvPr>
          <p:cNvSpPr txBox="1"/>
          <p:nvPr/>
        </p:nvSpPr>
        <p:spPr>
          <a:xfrm>
            <a:off x="658368"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 0047FF</a:t>
            </a:r>
          </a:p>
        </p:txBody>
      </p:sp>
      <p:sp>
        <p:nvSpPr>
          <p:cNvPr id="19" name="TextBox 18">
            <a:extLst>
              <a:ext uri="{FF2B5EF4-FFF2-40B4-BE49-F238E27FC236}">
                <a16:creationId xmlns:a16="http://schemas.microsoft.com/office/drawing/2014/main" id="{8AF61872-03B3-EE76-46FC-B4EDF414BBAB}"/>
              </a:ext>
            </a:extLst>
          </p:cNvPr>
          <p:cNvSpPr txBox="1"/>
          <p:nvPr/>
        </p:nvSpPr>
        <p:spPr>
          <a:xfrm>
            <a:off x="658368"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#E06C00</a:t>
            </a:r>
          </a:p>
        </p:txBody>
      </p:sp>
      <p:sp>
        <p:nvSpPr>
          <p:cNvPr id="20" name="TextBox 19">
            <a:extLst>
              <a:ext uri="{FF2B5EF4-FFF2-40B4-BE49-F238E27FC236}">
                <a16:creationId xmlns:a16="http://schemas.microsoft.com/office/drawing/2014/main" id="{EC0CF96E-915B-7D5A-1277-DDA6F7590DED}"/>
              </a:ext>
            </a:extLst>
          </p:cNvPr>
          <p:cNvSpPr txBox="1"/>
          <p:nvPr/>
        </p:nvSpPr>
        <p:spPr>
          <a:xfrm>
            <a:off x="658368" y="532025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#898989</a:t>
            </a:r>
          </a:p>
        </p:txBody>
      </p:sp>
      <p:sp>
        <p:nvSpPr>
          <p:cNvPr id="21" name="TextBox 20">
            <a:extLst>
              <a:ext uri="{FF2B5EF4-FFF2-40B4-BE49-F238E27FC236}">
                <a16:creationId xmlns:a16="http://schemas.microsoft.com/office/drawing/2014/main" id="{2EF21251-2BC7-4B86-D11E-4149DDEEE216}"/>
              </a:ext>
            </a:extLst>
          </p:cNvPr>
          <p:cNvSpPr txBox="1"/>
          <p:nvPr/>
        </p:nvSpPr>
        <p:spPr>
          <a:xfrm>
            <a:off x="2514600"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#0F23DB</a:t>
            </a:r>
          </a:p>
        </p:txBody>
      </p:sp>
      <p:sp>
        <p:nvSpPr>
          <p:cNvPr id="22" name="TextBox 21">
            <a:extLst>
              <a:ext uri="{FF2B5EF4-FFF2-40B4-BE49-F238E27FC236}">
                <a16:creationId xmlns:a16="http://schemas.microsoft.com/office/drawing/2014/main" id="{E5489B44-55A6-DF9A-EB28-144DCEC0896D}"/>
              </a:ext>
            </a:extLst>
          </p:cNvPr>
          <p:cNvSpPr txBox="1"/>
          <p:nvPr/>
        </p:nvSpPr>
        <p:spPr>
          <a:xfrm>
            <a:off x="4349492"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#A080DB</a:t>
            </a:r>
          </a:p>
        </p:txBody>
      </p:sp>
      <p:sp>
        <p:nvSpPr>
          <p:cNvPr id="23" name="TextBox 22">
            <a:extLst>
              <a:ext uri="{FF2B5EF4-FFF2-40B4-BE49-F238E27FC236}">
                <a16:creationId xmlns:a16="http://schemas.microsoft.com/office/drawing/2014/main" id="{715E2EEC-B0B3-EF93-A4EE-B3FFDD4B6621}"/>
              </a:ext>
            </a:extLst>
          </p:cNvPr>
          <p:cNvSpPr txBox="1"/>
          <p:nvPr/>
        </p:nvSpPr>
        <p:spPr>
          <a:xfrm>
            <a:off x="6195054"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#893FFF</a:t>
            </a:r>
          </a:p>
        </p:txBody>
      </p:sp>
      <p:sp>
        <p:nvSpPr>
          <p:cNvPr id="24" name="TextBox 23">
            <a:extLst>
              <a:ext uri="{FF2B5EF4-FFF2-40B4-BE49-F238E27FC236}">
                <a16:creationId xmlns:a16="http://schemas.microsoft.com/office/drawing/2014/main" id="{C70454C8-446A-03A0-BA85-0B1341CA25BE}"/>
              </a:ext>
            </a:extLst>
          </p:cNvPr>
          <p:cNvSpPr txBox="1"/>
          <p:nvPr/>
        </p:nvSpPr>
        <p:spPr>
          <a:xfrm>
            <a:off x="8040616"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#6B6EC8</a:t>
            </a:r>
          </a:p>
        </p:txBody>
      </p:sp>
      <p:sp>
        <p:nvSpPr>
          <p:cNvPr id="25" name="TextBox 24">
            <a:extLst>
              <a:ext uri="{FF2B5EF4-FFF2-40B4-BE49-F238E27FC236}">
                <a16:creationId xmlns:a16="http://schemas.microsoft.com/office/drawing/2014/main" id="{E8C4609A-58AB-5350-6C5F-9F539B1EF579}"/>
              </a:ext>
            </a:extLst>
          </p:cNvPr>
          <p:cNvSpPr txBox="1"/>
          <p:nvPr/>
        </p:nvSpPr>
        <p:spPr>
          <a:xfrm>
            <a:off x="9886180" y="3379798"/>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solidFill>
                  <a:schemeClr val="tx2"/>
                </a:solidFill>
                <a:ea typeface="Human Sans" charset="0"/>
                <a:cs typeface="Human Sans" charset="0"/>
              </a:rPr>
              <a:t>A84370</a:t>
            </a:r>
            <a:endParaRPr lang="en-US" sz="1200">
              <a:ea typeface="Human Sans" charset="0"/>
              <a:cs typeface="Human Sans" charset="0"/>
            </a:endParaRPr>
          </a:p>
        </p:txBody>
      </p:sp>
      <p:sp>
        <p:nvSpPr>
          <p:cNvPr id="26" name="TextBox 25">
            <a:extLst>
              <a:ext uri="{FF2B5EF4-FFF2-40B4-BE49-F238E27FC236}">
                <a16:creationId xmlns:a16="http://schemas.microsoft.com/office/drawing/2014/main" id="{C6689B5F-6C15-5E00-E1B3-96E24ECAF020}"/>
              </a:ext>
            </a:extLst>
          </p:cNvPr>
          <p:cNvSpPr txBox="1"/>
          <p:nvPr/>
        </p:nvSpPr>
        <p:spPr>
          <a:xfrm>
            <a:off x="2514600"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#CB3E01</a:t>
            </a:r>
          </a:p>
        </p:txBody>
      </p:sp>
      <p:sp>
        <p:nvSpPr>
          <p:cNvPr id="27" name="TextBox 26">
            <a:extLst>
              <a:ext uri="{FF2B5EF4-FFF2-40B4-BE49-F238E27FC236}">
                <a16:creationId xmlns:a16="http://schemas.microsoft.com/office/drawing/2014/main" id="{14DCA1F8-CD25-F7F6-5927-4035ECBC4673}"/>
              </a:ext>
            </a:extLst>
          </p:cNvPr>
          <p:cNvSpPr txBox="1"/>
          <p:nvPr/>
        </p:nvSpPr>
        <p:spPr>
          <a:xfrm>
            <a:off x="4349492"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b="0" i="0">
                <a:effectLst/>
                <a:latin typeface="Inter"/>
              </a:rPr>
              <a:t>FF4D40</a:t>
            </a:r>
            <a:endParaRPr lang="en-US" sz="1200">
              <a:ea typeface="Human Sans" charset="0"/>
              <a:cs typeface="Human Sans" charset="0"/>
            </a:endParaRPr>
          </a:p>
        </p:txBody>
      </p:sp>
      <p:sp>
        <p:nvSpPr>
          <p:cNvPr id="28" name="TextBox 27">
            <a:extLst>
              <a:ext uri="{FF2B5EF4-FFF2-40B4-BE49-F238E27FC236}">
                <a16:creationId xmlns:a16="http://schemas.microsoft.com/office/drawing/2014/main" id="{AA00A658-9FC9-91B3-5539-9CFE033D7D3B}"/>
              </a:ext>
            </a:extLst>
          </p:cNvPr>
          <p:cNvSpPr txBox="1"/>
          <p:nvPr/>
        </p:nvSpPr>
        <p:spPr>
          <a:xfrm>
            <a:off x="6195054"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#E80202</a:t>
            </a:r>
          </a:p>
        </p:txBody>
      </p:sp>
      <p:sp>
        <p:nvSpPr>
          <p:cNvPr id="29" name="TextBox 28">
            <a:extLst>
              <a:ext uri="{FF2B5EF4-FFF2-40B4-BE49-F238E27FC236}">
                <a16:creationId xmlns:a16="http://schemas.microsoft.com/office/drawing/2014/main" id="{FDF73E0E-555B-95C0-25F7-029FA75AFA64}"/>
              </a:ext>
            </a:extLst>
          </p:cNvPr>
          <p:cNvSpPr txBox="1"/>
          <p:nvPr/>
        </p:nvSpPr>
        <p:spPr>
          <a:xfrm>
            <a:off x="8040616"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a:t>
            </a:r>
            <a:r>
              <a:rPr lang="en-US" sz="1200">
                <a:effectLst/>
              </a:rPr>
              <a:t>C40303</a:t>
            </a:r>
            <a:endParaRPr lang="en-US" sz="1200">
              <a:ea typeface="Human Sans" charset="0"/>
              <a:cs typeface="Human Sans" charset="0"/>
            </a:endParaRPr>
          </a:p>
        </p:txBody>
      </p:sp>
      <p:sp>
        <p:nvSpPr>
          <p:cNvPr id="33" name="TextBox 32">
            <a:extLst>
              <a:ext uri="{FF2B5EF4-FFF2-40B4-BE49-F238E27FC236}">
                <a16:creationId xmlns:a16="http://schemas.microsoft.com/office/drawing/2014/main" id="{9B783812-83CD-3490-ABDD-AF917954C8B9}"/>
              </a:ext>
            </a:extLst>
          </p:cNvPr>
          <p:cNvSpPr txBox="1"/>
          <p:nvPr/>
        </p:nvSpPr>
        <p:spPr>
          <a:xfrm>
            <a:off x="9886180" y="435002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#E614EB</a:t>
            </a:r>
          </a:p>
        </p:txBody>
      </p:sp>
      <p:sp>
        <p:nvSpPr>
          <p:cNvPr id="35" name="TextBox 34">
            <a:extLst>
              <a:ext uri="{FF2B5EF4-FFF2-40B4-BE49-F238E27FC236}">
                <a16:creationId xmlns:a16="http://schemas.microsoft.com/office/drawing/2014/main" id="{84784F7E-653E-92F1-9B57-4FB9E6326F16}"/>
              </a:ext>
            </a:extLst>
          </p:cNvPr>
          <p:cNvSpPr txBox="1"/>
          <p:nvPr/>
        </p:nvSpPr>
        <p:spPr>
          <a:xfrm>
            <a:off x="2514600" y="5320259"/>
            <a:ext cx="1099751" cy="185352"/>
          </a:xfrm>
          <a:prstGeom prst="rect">
            <a:avLst/>
          </a:prstGeom>
          <a:noFill/>
        </p:spPr>
        <p:txBody>
          <a:bodyPr wrap="square" lIns="0" tIns="0" rIns="0" bIns="0" rtlCol="0">
            <a:noAutofit/>
          </a:bodyPr>
          <a:lstStyle/>
          <a:p>
            <a:pPr>
              <a:lnSpc>
                <a:spcPct val="110000"/>
              </a:lnSpc>
              <a:spcBef>
                <a:spcPts val="600"/>
              </a:spcBef>
            </a:pPr>
            <a:r>
              <a:rPr lang="en-US" sz="1200" b="1">
                <a:ea typeface="Human Sans" charset="0"/>
                <a:cs typeface="Human Sans" charset="0"/>
              </a:rPr>
              <a:t>HEX:</a:t>
            </a:r>
            <a:r>
              <a:rPr lang="en-US" sz="1200">
                <a:ea typeface="Human Sans" charset="0"/>
                <a:cs typeface="Human Sans" charset="0"/>
              </a:rPr>
              <a:t> #4D4D4D</a:t>
            </a:r>
          </a:p>
        </p:txBody>
      </p:sp>
      <p:sp>
        <p:nvSpPr>
          <p:cNvPr id="36" name="TextBox 35">
            <a:extLst>
              <a:ext uri="{FF2B5EF4-FFF2-40B4-BE49-F238E27FC236}">
                <a16:creationId xmlns:a16="http://schemas.microsoft.com/office/drawing/2014/main" id="{ECA5F381-E8A6-7948-2479-8EA6841349F9}"/>
              </a:ext>
            </a:extLst>
          </p:cNvPr>
          <p:cNvSpPr txBox="1"/>
          <p:nvPr/>
        </p:nvSpPr>
        <p:spPr>
          <a:xfrm>
            <a:off x="8040616" y="2950464"/>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7" name="TextBox 36">
            <a:extLst>
              <a:ext uri="{FF2B5EF4-FFF2-40B4-BE49-F238E27FC236}">
                <a16:creationId xmlns:a16="http://schemas.microsoft.com/office/drawing/2014/main" id="{F1CFD7B4-ED2C-8870-4FF1-9E751C366D76}"/>
              </a:ext>
            </a:extLst>
          </p:cNvPr>
          <p:cNvSpPr txBox="1"/>
          <p:nvPr/>
        </p:nvSpPr>
        <p:spPr>
          <a:xfrm>
            <a:off x="2514600" y="405688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38" name="Rectangle 37">
            <a:extLst>
              <a:ext uri="{FF2B5EF4-FFF2-40B4-BE49-F238E27FC236}">
                <a16:creationId xmlns:a16="http://schemas.microsoft.com/office/drawing/2014/main" id="{176CDFF4-645E-9303-6167-772BB56F92AD}"/>
              </a:ext>
            </a:extLst>
          </p:cNvPr>
          <p:cNvSpPr/>
          <p:nvPr/>
        </p:nvSpPr>
        <p:spPr bwMode="auto">
          <a:xfrm>
            <a:off x="658368" y="1987296"/>
            <a:ext cx="1645920" cy="341376"/>
          </a:xfrm>
          <a:prstGeom prst="rect">
            <a:avLst/>
          </a:prstGeom>
          <a:solidFill>
            <a:srgbClr val="00A705"/>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39" name="Rectangle 38">
            <a:extLst>
              <a:ext uri="{FF2B5EF4-FFF2-40B4-BE49-F238E27FC236}">
                <a16:creationId xmlns:a16="http://schemas.microsoft.com/office/drawing/2014/main" id="{84E07A40-7CC2-7CB7-7D90-96FA4171E2E7}"/>
              </a:ext>
            </a:extLst>
          </p:cNvPr>
          <p:cNvSpPr/>
          <p:nvPr/>
        </p:nvSpPr>
        <p:spPr bwMode="auto">
          <a:xfrm>
            <a:off x="2503930" y="1987296"/>
            <a:ext cx="1645920" cy="341376"/>
          </a:xfrm>
          <a:prstGeom prst="rect">
            <a:avLst/>
          </a:prstGeom>
          <a:solidFill>
            <a:srgbClr val="03815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0" name="Rectangle 39">
            <a:extLst>
              <a:ext uri="{FF2B5EF4-FFF2-40B4-BE49-F238E27FC236}">
                <a16:creationId xmlns:a16="http://schemas.microsoft.com/office/drawing/2014/main" id="{DE68EA37-AB3F-CE4D-A9BF-F16F4F57ADEA}"/>
              </a:ext>
            </a:extLst>
          </p:cNvPr>
          <p:cNvSpPr/>
          <p:nvPr/>
        </p:nvSpPr>
        <p:spPr bwMode="auto">
          <a:xfrm>
            <a:off x="4349492" y="1987296"/>
            <a:ext cx="1645920" cy="341376"/>
          </a:xfrm>
          <a:prstGeom prst="rect">
            <a:avLst/>
          </a:prstGeom>
          <a:solidFill>
            <a:srgbClr val="08A499"/>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1" name="Rectangle 40">
            <a:extLst>
              <a:ext uri="{FF2B5EF4-FFF2-40B4-BE49-F238E27FC236}">
                <a16:creationId xmlns:a16="http://schemas.microsoft.com/office/drawing/2014/main" id="{43F9AC9A-72D2-2B5A-5493-2C7328753047}"/>
              </a:ext>
            </a:extLst>
          </p:cNvPr>
          <p:cNvSpPr/>
          <p:nvPr/>
        </p:nvSpPr>
        <p:spPr bwMode="auto">
          <a:xfrm>
            <a:off x="6195054" y="1987296"/>
            <a:ext cx="1645920" cy="341376"/>
          </a:xfrm>
          <a:prstGeom prst="rect">
            <a:avLst/>
          </a:prstGeom>
          <a:solidFill>
            <a:srgbClr val="107E8D"/>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2" name="Rectangle 41">
            <a:extLst>
              <a:ext uri="{FF2B5EF4-FFF2-40B4-BE49-F238E27FC236}">
                <a16:creationId xmlns:a16="http://schemas.microsoft.com/office/drawing/2014/main" id="{3F339C86-42CB-97A8-9BDA-BACBBB98159B}"/>
              </a:ext>
            </a:extLst>
          </p:cNvPr>
          <p:cNvSpPr/>
          <p:nvPr/>
        </p:nvSpPr>
        <p:spPr bwMode="auto">
          <a:xfrm>
            <a:off x="8040616" y="1987296"/>
            <a:ext cx="1645920" cy="341376"/>
          </a:xfrm>
          <a:prstGeom prst="rect">
            <a:avLst/>
          </a:prstGeom>
          <a:solidFill>
            <a:srgbClr val="2590EE"/>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3" name="Rectangle 42">
            <a:extLst>
              <a:ext uri="{FF2B5EF4-FFF2-40B4-BE49-F238E27FC236}">
                <a16:creationId xmlns:a16="http://schemas.microsoft.com/office/drawing/2014/main" id="{14252747-D798-834A-6EA3-5957B969DC12}"/>
              </a:ext>
            </a:extLst>
          </p:cNvPr>
          <p:cNvSpPr/>
          <p:nvPr/>
        </p:nvSpPr>
        <p:spPr bwMode="auto">
          <a:xfrm>
            <a:off x="9886180" y="1987296"/>
            <a:ext cx="1645920" cy="341376"/>
          </a:xfrm>
          <a:prstGeom prst="rect">
            <a:avLst/>
          </a:prstGeom>
          <a:solidFill>
            <a:srgbClr val="0078C2"/>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4" name="Rectangle 43">
            <a:extLst>
              <a:ext uri="{FF2B5EF4-FFF2-40B4-BE49-F238E27FC236}">
                <a16:creationId xmlns:a16="http://schemas.microsoft.com/office/drawing/2014/main" id="{59281E0A-A50F-9B22-5C35-BAEE31864496}"/>
              </a:ext>
            </a:extLst>
          </p:cNvPr>
          <p:cNvSpPr/>
          <p:nvPr/>
        </p:nvSpPr>
        <p:spPr bwMode="auto">
          <a:xfrm>
            <a:off x="658368" y="2950464"/>
            <a:ext cx="1645920" cy="341376"/>
          </a:xfrm>
          <a:prstGeom prst="rect">
            <a:avLst/>
          </a:prstGeom>
          <a:solidFill>
            <a:srgbClr val="0047FF"/>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6" name="Rectangle 45">
            <a:extLst>
              <a:ext uri="{FF2B5EF4-FFF2-40B4-BE49-F238E27FC236}">
                <a16:creationId xmlns:a16="http://schemas.microsoft.com/office/drawing/2014/main" id="{676AC4E7-350B-BD1E-AE82-DA3163156E97}"/>
              </a:ext>
            </a:extLst>
          </p:cNvPr>
          <p:cNvSpPr/>
          <p:nvPr/>
        </p:nvSpPr>
        <p:spPr bwMode="auto">
          <a:xfrm>
            <a:off x="2503930" y="2950464"/>
            <a:ext cx="1645920" cy="341376"/>
          </a:xfrm>
          <a:prstGeom prst="rect">
            <a:avLst/>
          </a:prstGeom>
          <a:solidFill>
            <a:srgbClr val="0F23D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7" name="Rectangle 46">
            <a:extLst>
              <a:ext uri="{FF2B5EF4-FFF2-40B4-BE49-F238E27FC236}">
                <a16:creationId xmlns:a16="http://schemas.microsoft.com/office/drawing/2014/main" id="{1C53F9AC-1D7C-312B-A82A-99278B6C6B18}"/>
              </a:ext>
            </a:extLst>
          </p:cNvPr>
          <p:cNvSpPr/>
          <p:nvPr/>
        </p:nvSpPr>
        <p:spPr bwMode="auto">
          <a:xfrm>
            <a:off x="658368" y="3886200"/>
            <a:ext cx="1645920" cy="341376"/>
          </a:xfrm>
          <a:prstGeom prst="rect">
            <a:avLst/>
          </a:prstGeom>
          <a:solidFill>
            <a:srgbClr val="E06C0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48" name="Rectangle 47">
            <a:extLst>
              <a:ext uri="{FF2B5EF4-FFF2-40B4-BE49-F238E27FC236}">
                <a16:creationId xmlns:a16="http://schemas.microsoft.com/office/drawing/2014/main" id="{289FD75F-D8B8-D5C5-3EB0-411694A7039C}"/>
              </a:ext>
            </a:extLst>
          </p:cNvPr>
          <p:cNvSpPr/>
          <p:nvPr/>
        </p:nvSpPr>
        <p:spPr bwMode="auto">
          <a:xfrm>
            <a:off x="9886180" y="2950464"/>
            <a:ext cx="1645920" cy="341376"/>
          </a:xfrm>
          <a:prstGeom prst="rect">
            <a:avLst/>
          </a:prstGeom>
          <a:solidFill>
            <a:srgbClr val="A8437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0" name="Rectangle 49">
            <a:extLst>
              <a:ext uri="{FF2B5EF4-FFF2-40B4-BE49-F238E27FC236}">
                <a16:creationId xmlns:a16="http://schemas.microsoft.com/office/drawing/2014/main" id="{7DBCF231-70D2-85D5-9E3F-4391B915E7CA}"/>
              </a:ext>
            </a:extLst>
          </p:cNvPr>
          <p:cNvSpPr/>
          <p:nvPr/>
        </p:nvSpPr>
        <p:spPr bwMode="auto">
          <a:xfrm>
            <a:off x="8040616" y="2950464"/>
            <a:ext cx="1645920" cy="341376"/>
          </a:xfrm>
          <a:prstGeom prst="rect">
            <a:avLst/>
          </a:prstGeom>
          <a:solidFill>
            <a:srgbClr val="6B6EC8"/>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1" name="Rectangle 50">
            <a:extLst>
              <a:ext uri="{FF2B5EF4-FFF2-40B4-BE49-F238E27FC236}">
                <a16:creationId xmlns:a16="http://schemas.microsoft.com/office/drawing/2014/main" id="{FE3F92C7-F4EE-252D-6299-A6B5EB0AB19F}"/>
              </a:ext>
            </a:extLst>
          </p:cNvPr>
          <p:cNvSpPr/>
          <p:nvPr/>
        </p:nvSpPr>
        <p:spPr bwMode="auto">
          <a:xfrm>
            <a:off x="6195054" y="2950464"/>
            <a:ext cx="1645920" cy="341376"/>
          </a:xfrm>
          <a:prstGeom prst="rect">
            <a:avLst/>
          </a:prstGeom>
          <a:solidFill>
            <a:srgbClr val="893FFF"/>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4" name="Rectangle 53">
            <a:extLst>
              <a:ext uri="{FF2B5EF4-FFF2-40B4-BE49-F238E27FC236}">
                <a16:creationId xmlns:a16="http://schemas.microsoft.com/office/drawing/2014/main" id="{C38D62A2-6B88-0AC3-D8DC-73A97EA0E6FC}"/>
              </a:ext>
            </a:extLst>
          </p:cNvPr>
          <p:cNvSpPr/>
          <p:nvPr/>
        </p:nvSpPr>
        <p:spPr bwMode="auto">
          <a:xfrm>
            <a:off x="6195054" y="3886200"/>
            <a:ext cx="1645920" cy="341376"/>
          </a:xfrm>
          <a:prstGeom prst="rect">
            <a:avLst/>
          </a:prstGeom>
          <a:solidFill>
            <a:srgbClr val="E80202"/>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6" name="Rectangle 55">
            <a:extLst>
              <a:ext uri="{FF2B5EF4-FFF2-40B4-BE49-F238E27FC236}">
                <a16:creationId xmlns:a16="http://schemas.microsoft.com/office/drawing/2014/main" id="{0D28E389-284C-94D7-8D61-00E2AFC3D28F}"/>
              </a:ext>
            </a:extLst>
          </p:cNvPr>
          <p:cNvSpPr/>
          <p:nvPr/>
        </p:nvSpPr>
        <p:spPr bwMode="auto">
          <a:xfrm>
            <a:off x="4349492" y="2950464"/>
            <a:ext cx="1645920" cy="341376"/>
          </a:xfrm>
          <a:prstGeom prst="rect">
            <a:avLst/>
          </a:prstGeom>
          <a:solidFill>
            <a:srgbClr val="A080D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7" name="Rectangle 56">
            <a:extLst>
              <a:ext uri="{FF2B5EF4-FFF2-40B4-BE49-F238E27FC236}">
                <a16:creationId xmlns:a16="http://schemas.microsoft.com/office/drawing/2014/main" id="{4C770AA6-5785-F601-FD87-E04D1A0AEC97}"/>
              </a:ext>
            </a:extLst>
          </p:cNvPr>
          <p:cNvSpPr/>
          <p:nvPr/>
        </p:nvSpPr>
        <p:spPr bwMode="auto">
          <a:xfrm>
            <a:off x="4349492" y="3886200"/>
            <a:ext cx="1645920" cy="341376"/>
          </a:xfrm>
          <a:prstGeom prst="rect">
            <a:avLst/>
          </a:prstGeom>
          <a:solidFill>
            <a:srgbClr val="FF4D40"/>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8" name="Rectangle 57">
            <a:extLst>
              <a:ext uri="{FF2B5EF4-FFF2-40B4-BE49-F238E27FC236}">
                <a16:creationId xmlns:a16="http://schemas.microsoft.com/office/drawing/2014/main" id="{BACC7C01-41D0-F6B7-13B8-D465237310ED}"/>
              </a:ext>
            </a:extLst>
          </p:cNvPr>
          <p:cNvSpPr/>
          <p:nvPr/>
        </p:nvSpPr>
        <p:spPr bwMode="auto">
          <a:xfrm>
            <a:off x="9886180" y="3886200"/>
            <a:ext cx="1645920" cy="341376"/>
          </a:xfrm>
          <a:prstGeom prst="rect">
            <a:avLst/>
          </a:prstGeom>
          <a:solidFill>
            <a:srgbClr val="E614EB"/>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59" name="Rectangle 58">
            <a:extLst>
              <a:ext uri="{FF2B5EF4-FFF2-40B4-BE49-F238E27FC236}">
                <a16:creationId xmlns:a16="http://schemas.microsoft.com/office/drawing/2014/main" id="{82A0AC51-21BD-EBA1-9226-247F819AED37}"/>
              </a:ext>
            </a:extLst>
          </p:cNvPr>
          <p:cNvSpPr/>
          <p:nvPr/>
        </p:nvSpPr>
        <p:spPr bwMode="auto">
          <a:xfrm>
            <a:off x="2503930" y="3886200"/>
            <a:ext cx="1645920" cy="341376"/>
          </a:xfrm>
          <a:prstGeom prst="rect">
            <a:avLst/>
          </a:prstGeom>
          <a:solidFill>
            <a:srgbClr val="CB3E01"/>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0" name="Rectangle 59">
            <a:extLst>
              <a:ext uri="{FF2B5EF4-FFF2-40B4-BE49-F238E27FC236}">
                <a16:creationId xmlns:a16="http://schemas.microsoft.com/office/drawing/2014/main" id="{6C3D74A2-8409-661A-CDA4-2C8B0BB0FC5D}"/>
              </a:ext>
            </a:extLst>
          </p:cNvPr>
          <p:cNvSpPr/>
          <p:nvPr/>
        </p:nvSpPr>
        <p:spPr bwMode="auto">
          <a:xfrm>
            <a:off x="8040616" y="3886200"/>
            <a:ext cx="1645920" cy="341376"/>
          </a:xfrm>
          <a:prstGeom prst="rect">
            <a:avLst/>
          </a:prstGeom>
          <a:solidFill>
            <a:srgbClr val="C40303"/>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1" name="Rectangle 60">
            <a:extLst>
              <a:ext uri="{FF2B5EF4-FFF2-40B4-BE49-F238E27FC236}">
                <a16:creationId xmlns:a16="http://schemas.microsoft.com/office/drawing/2014/main" id="{118A3A20-2411-4FEB-F313-66C1B2F18C94}"/>
              </a:ext>
            </a:extLst>
          </p:cNvPr>
          <p:cNvSpPr/>
          <p:nvPr/>
        </p:nvSpPr>
        <p:spPr bwMode="auto">
          <a:xfrm>
            <a:off x="658368" y="4876800"/>
            <a:ext cx="1645920" cy="341376"/>
          </a:xfrm>
          <a:prstGeom prst="rect">
            <a:avLst/>
          </a:prstGeom>
          <a:solidFill>
            <a:srgbClr val="898989"/>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
        <p:nvSpPr>
          <p:cNvPr id="63" name="Rectangle 62">
            <a:extLst>
              <a:ext uri="{FF2B5EF4-FFF2-40B4-BE49-F238E27FC236}">
                <a16:creationId xmlns:a16="http://schemas.microsoft.com/office/drawing/2014/main" id="{9CA0E6CD-FA4B-DA25-FCCD-63E6ACB68138}"/>
              </a:ext>
            </a:extLst>
          </p:cNvPr>
          <p:cNvSpPr/>
          <p:nvPr/>
        </p:nvSpPr>
        <p:spPr bwMode="auto">
          <a:xfrm>
            <a:off x="2503930" y="4876800"/>
            <a:ext cx="1645920" cy="341376"/>
          </a:xfrm>
          <a:prstGeom prst="rect">
            <a:avLst/>
          </a:prstGeom>
          <a:solidFill>
            <a:srgbClr val="4D4D4D"/>
          </a:solidFill>
          <a:ln>
            <a:noFill/>
          </a:ln>
          <a:effectLst/>
        </p:spPr>
        <p:txBody>
          <a:bodyPr wrap="none" rtlCol="0" anchor="ctr"/>
          <a:lstStyle/>
          <a:p>
            <a:pPr algn="ctr"/>
            <a:endParaRPr lang="en-US" sz="2400" err="1">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3979563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032D-FA11-5DE8-326C-5F2DFEB72FDC}"/>
              </a:ext>
            </a:extLst>
          </p:cNvPr>
          <p:cNvSpPr>
            <a:spLocks noGrp="1"/>
          </p:cNvSpPr>
          <p:nvPr>
            <p:ph type="title"/>
          </p:nvPr>
        </p:nvSpPr>
        <p:spPr/>
        <p:txBody>
          <a:bodyPr/>
          <a:lstStyle/>
          <a:p>
            <a:r>
              <a:rPr lang="en-US"/>
              <a:t>Gradients</a:t>
            </a:r>
          </a:p>
        </p:txBody>
      </p:sp>
      <p:sp>
        <p:nvSpPr>
          <p:cNvPr id="3" name="Text Placeholder 2">
            <a:extLst>
              <a:ext uri="{FF2B5EF4-FFF2-40B4-BE49-F238E27FC236}">
                <a16:creationId xmlns:a16="http://schemas.microsoft.com/office/drawing/2014/main" id="{45A9FF01-26EF-6119-2C4D-9CC23DD4DA71}"/>
              </a:ext>
            </a:extLst>
          </p:cNvPr>
          <p:cNvSpPr>
            <a:spLocks noGrp="1"/>
          </p:cNvSpPr>
          <p:nvPr>
            <p:ph type="body" sz="quarter" idx="28"/>
          </p:nvPr>
        </p:nvSpPr>
        <p:spPr/>
        <p:txBody>
          <a:bodyPr>
            <a:normAutofit/>
          </a:bodyPr>
          <a:lstStyle/>
          <a:p>
            <a:r>
              <a:rPr lang="en-US"/>
              <a:t>section</a:t>
            </a:r>
          </a:p>
        </p:txBody>
      </p:sp>
      <p:sp>
        <p:nvSpPr>
          <p:cNvPr id="4" name="Rounded Rectangle 3">
            <a:extLst>
              <a:ext uri="{FF2B5EF4-FFF2-40B4-BE49-F238E27FC236}">
                <a16:creationId xmlns:a16="http://schemas.microsoft.com/office/drawing/2014/main" id="{D371A114-659C-7BC1-FE7A-DD73E4646559}"/>
              </a:ext>
            </a:extLst>
          </p:cNvPr>
          <p:cNvSpPr/>
          <p:nvPr/>
        </p:nvSpPr>
        <p:spPr bwMode="auto">
          <a:xfrm>
            <a:off x="664425" y="1562100"/>
            <a:ext cx="3521886" cy="457200"/>
          </a:xfrm>
          <a:prstGeom prst="roundRect">
            <a:avLst>
              <a:gd name="adj" fmla="val 50000"/>
            </a:avLst>
          </a:prstGeom>
          <a:gradFill>
            <a:gsLst>
              <a:gs pos="100000">
                <a:schemeClr val="accent4"/>
              </a:gs>
              <a:gs pos="53000">
                <a:schemeClr val="accent2"/>
              </a:gs>
              <a:gs pos="0">
                <a:schemeClr val="accent3"/>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Rounded Rectangle 4">
            <a:extLst>
              <a:ext uri="{FF2B5EF4-FFF2-40B4-BE49-F238E27FC236}">
                <a16:creationId xmlns:a16="http://schemas.microsoft.com/office/drawing/2014/main" id="{4FAE2F23-51B7-14F6-C71F-8B665A5760C0}"/>
              </a:ext>
            </a:extLst>
          </p:cNvPr>
          <p:cNvSpPr/>
          <p:nvPr/>
        </p:nvSpPr>
        <p:spPr bwMode="auto">
          <a:xfrm>
            <a:off x="664425" y="2413977"/>
            <a:ext cx="3521886" cy="457200"/>
          </a:xfrm>
          <a:prstGeom prst="roundRect">
            <a:avLst>
              <a:gd name="adj" fmla="val 50000"/>
            </a:avLst>
          </a:prstGeom>
          <a:gradFill>
            <a:gsLst>
              <a:gs pos="100000">
                <a:srgbClr val="2AFFCC"/>
              </a:gs>
              <a:gs pos="57000">
                <a:srgbClr val="01F5FF"/>
              </a:gs>
              <a:gs pos="21000">
                <a:srgbClr val="D8E763"/>
              </a:gs>
            </a:gsLst>
            <a:lin ang="12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6" name="Rounded Rectangle 5">
            <a:extLst>
              <a:ext uri="{FF2B5EF4-FFF2-40B4-BE49-F238E27FC236}">
                <a16:creationId xmlns:a16="http://schemas.microsoft.com/office/drawing/2014/main" id="{7BBE2B72-A893-842D-42E0-64FE036AB535}"/>
              </a:ext>
            </a:extLst>
          </p:cNvPr>
          <p:cNvSpPr/>
          <p:nvPr/>
        </p:nvSpPr>
        <p:spPr bwMode="auto">
          <a:xfrm>
            <a:off x="664425" y="3265854"/>
            <a:ext cx="3521886" cy="457200"/>
          </a:xfrm>
          <a:prstGeom prst="roundRect">
            <a:avLst>
              <a:gd name="adj" fmla="val 50000"/>
            </a:avLst>
          </a:prstGeom>
          <a:gradFill>
            <a:gsLst>
              <a:gs pos="100000">
                <a:srgbClr val="FF4B9B"/>
              </a:gs>
              <a:gs pos="0">
                <a:srgbClr val="DA0042"/>
              </a:gs>
              <a:gs pos="55000">
                <a:srgbClr val="FF7802"/>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Rounded Rectangle 6">
            <a:extLst>
              <a:ext uri="{FF2B5EF4-FFF2-40B4-BE49-F238E27FC236}">
                <a16:creationId xmlns:a16="http://schemas.microsoft.com/office/drawing/2014/main" id="{6490029F-983E-9484-FD23-50EFA8779190}"/>
              </a:ext>
            </a:extLst>
          </p:cNvPr>
          <p:cNvSpPr/>
          <p:nvPr/>
        </p:nvSpPr>
        <p:spPr bwMode="auto">
          <a:xfrm>
            <a:off x="664425" y="4117731"/>
            <a:ext cx="3521886" cy="457200"/>
          </a:xfrm>
          <a:prstGeom prst="roundRect">
            <a:avLst>
              <a:gd name="adj" fmla="val 50000"/>
            </a:avLst>
          </a:prstGeom>
          <a:gradFill>
            <a:gsLst>
              <a:gs pos="100000">
                <a:schemeClr val="accent2"/>
              </a:gs>
              <a:gs pos="22000">
                <a:srgbClr val="B99DF4"/>
              </a:gs>
              <a:gs pos="0">
                <a:srgbClr val="B99DF4"/>
              </a:gs>
            </a:gsLst>
            <a:lin ang="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Rectangle 7">
            <a:extLst>
              <a:ext uri="{FF2B5EF4-FFF2-40B4-BE49-F238E27FC236}">
                <a16:creationId xmlns:a16="http://schemas.microsoft.com/office/drawing/2014/main" id="{F03DDAEC-7DF4-1B04-2D4B-CAB6144926F8}"/>
              </a:ext>
            </a:extLst>
          </p:cNvPr>
          <p:cNvSpPr>
            <a:spLocks noChangeAspect="1"/>
          </p:cNvSpPr>
          <p:nvPr/>
        </p:nvSpPr>
        <p:spPr bwMode="auto">
          <a:xfrm>
            <a:off x="5067300" y="1562100"/>
            <a:ext cx="1371600" cy="1371600"/>
          </a:xfrm>
          <a:prstGeom prst="rect">
            <a:avLst/>
          </a:prstGeom>
          <a:gradFill>
            <a:gsLst>
              <a:gs pos="100000">
                <a:schemeClr val="accent2"/>
              </a:gs>
              <a:gs pos="41000">
                <a:schemeClr val="accent4"/>
              </a:gs>
              <a:gs pos="0">
                <a:schemeClr val="accent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Rectangle 8">
            <a:extLst>
              <a:ext uri="{FF2B5EF4-FFF2-40B4-BE49-F238E27FC236}">
                <a16:creationId xmlns:a16="http://schemas.microsoft.com/office/drawing/2014/main" id="{D9D0866D-7F55-5D28-6519-4E651BD66399}"/>
              </a:ext>
            </a:extLst>
          </p:cNvPr>
          <p:cNvSpPr>
            <a:spLocks noChangeAspect="1"/>
          </p:cNvSpPr>
          <p:nvPr/>
        </p:nvSpPr>
        <p:spPr bwMode="auto">
          <a:xfrm>
            <a:off x="6769100" y="1562100"/>
            <a:ext cx="1371600" cy="1371600"/>
          </a:xfrm>
          <a:prstGeom prst="rect">
            <a:avLst/>
          </a:prstGeom>
          <a:gradFill>
            <a:gsLst>
              <a:gs pos="100000">
                <a:srgbClr val="55E66F"/>
              </a:gs>
              <a:gs pos="22000">
                <a:srgbClr val="D5E662"/>
              </a:gs>
              <a:gs pos="0">
                <a:srgbClr val="D5E662"/>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0" name="Rectangle 9">
            <a:extLst>
              <a:ext uri="{FF2B5EF4-FFF2-40B4-BE49-F238E27FC236}">
                <a16:creationId xmlns:a16="http://schemas.microsoft.com/office/drawing/2014/main" id="{330FF13A-E892-1917-EB47-C53B62E9F016}"/>
              </a:ext>
            </a:extLst>
          </p:cNvPr>
          <p:cNvSpPr>
            <a:spLocks noChangeAspect="1"/>
          </p:cNvSpPr>
          <p:nvPr/>
        </p:nvSpPr>
        <p:spPr bwMode="auto">
          <a:xfrm>
            <a:off x="8470900" y="1562100"/>
            <a:ext cx="1371600" cy="1371600"/>
          </a:xfrm>
          <a:prstGeom prst="rect">
            <a:avLst/>
          </a:prstGeom>
          <a:gradFill>
            <a:gsLst>
              <a:gs pos="100000">
                <a:srgbClr val="FF4B9B"/>
              </a:gs>
              <a:gs pos="0">
                <a:srgbClr val="DA0042"/>
              </a:gs>
              <a:gs pos="55000">
                <a:srgbClr val="FF7802"/>
              </a:gs>
            </a:gsLst>
            <a:lin ang="24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1" name="Rectangle 10">
            <a:extLst>
              <a:ext uri="{FF2B5EF4-FFF2-40B4-BE49-F238E27FC236}">
                <a16:creationId xmlns:a16="http://schemas.microsoft.com/office/drawing/2014/main" id="{DF703201-34F1-6337-B15F-AF77B343D7AB}"/>
              </a:ext>
            </a:extLst>
          </p:cNvPr>
          <p:cNvSpPr>
            <a:spLocks noChangeAspect="1"/>
          </p:cNvSpPr>
          <p:nvPr/>
        </p:nvSpPr>
        <p:spPr bwMode="auto">
          <a:xfrm>
            <a:off x="10172700" y="1562100"/>
            <a:ext cx="1371600" cy="1371600"/>
          </a:xfrm>
          <a:prstGeom prst="rect">
            <a:avLst/>
          </a:prstGeom>
          <a:gradFill>
            <a:gsLst>
              <a:gs pos="100000">
                <a:schemeClr val="accent2"/>
              </a:gs>
              <a:gs pos="22000">
                <a:srgbClr val="B99DF4"/>
              </a:gs>
              <a:gs pos="0">
                <a:srgbClr val="B99DF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2" name="Oval 11">
            <a:extLst>
              <a:ext uri="{FF2B5EF4-FFF2-40B4-BE49-F238E27FC236}">
                <a16:creationId xmlns:a16="http://schemas.microsoft.com/office/drawing/2014/main" id="{72439CA3-7839-EFF0-A518-60FF58CB3C7C}"/>
              </a:ext>
            </a:extLst>
          </p:cNvPr>
          <p:cNvSpPr>
            <a:spLocks noChangeAspect="1"/>
          </p:cNvSpPr>
          <p:nvPr/>
        </p:nvSpPr>
        <p:spPr bwMode="auto">
          <a:xfrm>
            <a:off x="5067300" y="3265854"/>
            <a:ext cx="1371600" cy="1371600"/>
          </a:xfrm>
          <a:prstGeom prst="ellipse">
            <a:avLst/>
          </a:prstGeom>
          <a:gradFill>
            <a:gsLst>
              <a:gs pos="100000">
                <a:schemeClr val="accent2"/>
              </a:gs>
              <a:gs pos="31000">
                <a:schemeClr val="accent4"/>
              </a:gs>
              <a:gs pos="0">
                <a:schemeClr val="accent4"/>
              </a:gs>
            </a:gsLst>
            <a:lin ang="12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3" name="Oval 12">
            <a:extLst>
              <a:ext uri="{FF2B5EF4-FFF2-40B4-BE49-F238E27FC236}">
                <a16:creationId xmlns:a16="http://schemas.microsoft.com/office/drawing/2014/main" id="{D7FD0036-E6E5-5E53-69AD-F278971A2C6F}"/>
              </a:ext>
            </a:extLst>
          </p:cNvPr>
          <p:cNvSpPr>
            <a:spLocks noChangeAspect="1"/>
          </p:cNvSpPr>
          <p:nvPr/>
        </p:nvSpPr>
        <p:spPr bwMode="auto">
          <a:xfrm>
            <a:off x="6769100" y="3265854"/>
            <a:ext cx="1371600" cy="1371600"/>
          </a:xfrm>
          <a:prstGeom prst="ellipse">
            <a:avLst/>
          </a:prstGeom>
          <a:gradFill>
            <a:gsLst>
              <a:gs pos="100000">
                <a:srgbClr val="55E66F"/>
              </a:gs>
              <a:gs pos="22000">
                <a:srgbClr val="D5E662"/>
              </a:gs>
              <a:gs pos="0">
                <a:srgbClr val="D5E662"/>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Oval 13">
            <a:extLst>
              <a:ext uri="{FF2B5EF4-FFF2-40B4-BE49-F238E27FC236}">
                <a16:creationId xmlns:a16="http://schemas.microsoft.com/office/drawing/2014/main" id="{D25D4CEB-87FD-1B87-8B11-543914C78246}"/>
              </a:ext>
            </a:extLst>
          </p:cNvPr>
          <p:cNvSpPr>
            <a:spLocks noChangeAspect="1"/>
          </p:cNvSpPr>
          <p:nvPr/>
        </p:nvSpPr>
        <p:spPr bwMode="auto">
          <a:xfrm>
            <a:off x="8470900" y="3265854"/>
            <a:ext cx="1371600" cy="1371600"/>
          </a:xfrm>
          <a:prstGeom prst="ellipse">
            <a:avLst/>
          </a:prstGeom>
          <a:gradFill>
            <a:gsLst>
              <a:gs pos="100000">
                <a:srgbClr val="FF4B9B"/>
              </a:gs>
              <a:gs pos="0">
                <a:srgbClr val="DA0042"/>
              </a:gs>
              <a:gs pos="55000">
                <a:srgbClr val="FF7802"/>
              </a:gs>
            </a:gsLst>
            <a:lin ang="24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ndParaRPr>
          </a:p>
        </p:txBody>
      </p:sp>
      <p:sp>
        <p:nvSpPr>
          <p:cNvPr id="15" name="Oval 14">
            <a:extLst>
              <a:ext uri="{FF2B5EF4-FFF2-40B4-BE49-F238E27FC236}">
                <a16:creationId xmlns:a16="http://schemas.microsoft.com/office/drawing/2014/main" id="{BC3243FC-5CE6-A3CD-3F5F-86DE78646ACB}"/>
              </a:ext>
            </a:extLst>
          </p:cNvPr>
          <p:cNvSpPr>
            <a:spLocks noChangeAspect="1"/>
          </p:cNvSpPr>
          <p:nvPr/>
        </p:nvSpPr>
        <p:spPr bwMode="auto">
          <a:xfrm>
            <a:off x="10172700" y="3265854"/>
            <a:ext cx="1371600" cy="1371600"/>
          </a:xfrm>
          <a:prstGeom prst="ellipse">
            <a:avLst/>
          </a:prstGeom>
          <a:gradFill>
            <a:gsLst>
              <a:gs pos="100000">
                <a:schemeClr val="accent2"/>
              </a:gs>
              <a:gs pos="22000">
                <a:srgbClr val="B99DF4"/>
              </a:gs>
              <a:gs pos="0">
                <a:srgbClr val="B99DF4"/>
              </a:gs>
            </a:gsLst>
            <a:lin ang="2700000" scaled="0"/>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675626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032D-FA11-5DE8-326C-5F2DFEB72FDC}"/>
              </a:ext>
            </a:extLst>
          </p:cNvPr>
          <p:cNvSpPr>
            <a:spLocks noGrp="1"/>
          </p:cNvSpPr>
          <p:nvPr>
            <p:ph type="title"/>
          </p:nvPr>
        </p:nvSpPr>
        <p:spPr/>
        <p:txBody>
          <a:bodyPr/>
          <a:lstStyle/>
          <a:p>
            <a:r>
              <a:rPr lang="en-US"/>
              <a:t>Gradients</a:t>
            </a:r>
          </a:p>
        </p:txBody>
      </p:sp>
      <p:sp>
        <p:nvSpPr>
          <p:cNvPr id="3" name="Text Placeholder 2">
            <a:extLst>
              <a:ext uri="{FF2B5EF4-FFF2-40B4-BE49-F238E27FC236}">
                <a16:creationId xmlns:a16="http://schemas.microsoft.com/office/drawing/2014/main" id="{45A9FF01-26EF-6119-2C4D-9CC23DD4DA71}"/>
              </a:ext>
            </a:extLst>
          </p:cNvPr>
          <p:cNvSpPr>
            <a:spLocks noGrp="1"/>
          </p:cNvSpPr>
          <p:nvPr>
            <p:ph type="body" sz="quarter" idx="28"/>
          </p:nvPr>
        </p:nvSpPr>
        <p:spPr/>
        <p:txBody>
          <a:bodyPr>
            <a:normAutofit/>
          </a:bodyPr>
          <a:lstStyle/>
          <a:p>
            <a:r>
              <a:rPr lang="en-US"/>
              <a:t>section</a:t>
            </a:r>
          </a:p>
        </p:txBody>
      </p:sp>
      <p:sp>
        <p:nvSpPr>
          <p:cNvPr id="16" name="Text Placeholder 6">
            <a:extLst>
              <a:ext uri="{FF2B5EF4-FFF2-40B4-BE49-F238E27FC236}">
                <a16:creationId xmlns:a16="http://schemas.microsoft.com/office/drawing/2014/main" id="{03F610E0-6894-B805-72A7-5B9A35EBB36C}"/>
              </a:ext>
            </a:extLst>
          </p:cNvPr>
          <p:cNvSpPr txBox="1">
            <a:spLocks/>
          </p:cNvSpPr>
          <p:nvPr/>
        </p:nvSpPr>
        <p:spPr>
          <a:xfrm>
            <a:off x="635825" y="3314236"/>
            <a:ext cx="8060366" cy="2103140"/>
          </a:xfrm>
          <a:prstGeom prst="rect">
            <a:avLst/>
          </a:prstGeom>
        </p:spPr>
        <p:txBody>
          <a:bodyPr lIns="0" tIns="0" rIns="0" bIns="0"/>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7200" dirty="0">
                <a:solidFill>
                  <a:schemeClr val="tx1"/>
                </a:solidFill>
                <a:latin typeface="Calibri Light" panose="020F0302020204030204" pitchFamily="34" charset="0"/>
                <a:cs typeface="Calibri Light" panose="020F0302020204030204" pitchFamily="34" charset="0"/>
              </a:rPr>
              <a:t>Presentation Cover with </a:t>
            </a:r>
            <a:r>
              <a:rPr lang="en-US" sz="7200" dirty="0">
                <a:gradFill>
                  <a:gsLst>
                    <a:gs pos="0">
                      <a:schemeClr val="accent3"/>
                    </a:gs>
                    <a:gs pos="72000">
                      <a:schemeClr val="accent2"/>
                    </a:gs>
                    <a:gs pos="100000">
                      <a:schemeClr val="accent4"/>
                    </a:gs>
                  </a:gsLst>
                  <a:lin ang="1200000" scaled="0"/>
                </a:gradFill>
                <a:latin typeface="+mj-lt"/>
              </a:rPr>
              <a:t>Longer Title</a:t>
            </a:r>
          </a:p>
        </p:txBody>
      </p:sp>
      <p:sp>
        <p:nvSpPr>
          <p:cNvPr id="17" name="Text Placeholder 6">
            <a:extLst>
              <a:ext uri="{FF2B5EF4-FFF2-40B4-BE49-F238E27FC236}">
                <a16:creationId xmlns:a16="http://schemas.microsoft.com/office/drawing/2014/main" id="{328209EC-3055-DF94-E47E-5E8AA862AEDD}"/>
              </a:ext>
            </a:extLst>
          </p:cNvPr>
          <p:cNvSpPr txBox="1">
            <a:spLocks/>
          </p:cNvSpPr>
          <p:nvPr/>
        </p:nvSpPr>
        <p:spPr>
          <a:xfrm>
            <a:off x="635825" y="5568449"/>
            <a:ext cx="2170875" cy="276999"/>
          </a:xfrm>
          <a:prstGeom prst="rect">
            <a:avLst/>
          </a:prstGeom>
        </p:spPr>
        <p:txBody>
          <a:bodyPr wrap="square" lIns="0" tIns="0" rIns="0" bIns="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gradFill>
                  <a:gsLst>
                    <a:gs pos="0">
                      <a:schemeClr val="accent3"/>
                    </a:gs>
                    <a:gs pos="72000">
                      <a:schemeClr val="accent2"/>
                    </a:gs>
                    <a:gs pos="100000">
                      <a:schemeClr val="accent4"/>
                    </a:gs>
                  </a:gsLst>
                  <a:lin ang="1200000" scaled="0"/>
                </a:gradFill>
                <a:latin typeface="+mj-lt"/>
              </a:rPr>
              <a:t>Short Title</a:t>
            </a:r>
          </a:p>
        </p:txBody>
      </p:sp>
      <p:sp>
        <p:nvSpPr>
          <p:cNvPr id="18" name="Text Placeholder 6">
            <a:extLst>
              <a:ext uri="{FF2B5EF4-FFF2-40B4-BE49-F238E27FC236}">
                <a16:creationId xmlns:a16="http://schemas.microsoft.com/office/drawing/2014/main" id="{08D6C147-B8FA-26B9-A5D3-1C9A2F490F5E}"/>
              </a:ext>
            </a:extLst>
          </p:cNvPr>
          <p:cNvSpPr txBox="1">
            <a:spLocks/>
          </p:cNvSpPr>
          <p:nvPr/>
        </p:nvSpPr>
        <p:spPr>
          <a:xfrm>
            <a:off x="635825" y="1496621"/>
            <a:ext cx="8060366" cy="692497"/>
          </a:xfrm>
          <a:prstGeom prst="rect">
            <a:avLst/>
          </a:prstGeom>
        </p:spPr>
        <p:txBody>
          <a:bodyPr lIns="0" tIns="0" rIns="0" bIns="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bg1"/>
                </a:solidFill>
                <a:latin typeface="Calibri"/>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bg1"/>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bg1"/>
              </a:buClr>
              <a:buFont typeface="Courier New" panose="02070309020205020404" pitchFamily="49" charset="0"/>
              <a:buChar char="o"/>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gradFill>
                  <a:gsLst>
                    <a:gs pos="0">
                      <a:schemeClr val="accent3"/>
                    </a:gs>
                    <a:gs pos="72000">
                      <a:schemeClr val="accent2"/>
                    </a:gs>
                    <a:gs pos="100000">
                      <a:schemeClr val="accent4"/>
                    </a:gs>
                  </a:gsLst>
                  <a:lin ang="1200000" scaled="0"/>
                </a:gradFill>
                <a:latin typeface="+mj-lt"/>
              </a:rPr>
              <a:t>Make sure you are using 20% of purple at the end of the phrase </a:t>
            </a:r>
          </a:p>
          <a:p>
            <a:pPr marL="457200" indent="-457200">
              <a:buFont typeface="+mj-lt"/>
              <a:buAutoNum type="arabicPeriod"/>
            </a:pPr>
            <a:r>
              <a:rPr lang="en-US" sz="2000" dirty="0">
                <a:gradFill>
                  <a:gsLst>
                    <a:gs pos="0">
                      <a:schemeClr val="accent3"/>
                    </a:gs>
                    <a:gs pos="72000">
                      <a:schemeClr val="accent2"/>
                    </a:gs>
                    <a:gs pos="100000">
                      <a:schemeClr val="accent4"/>
                    </a:gs>
                  </a:gsLst>
                  <a:lin ang="1200000" scaled="0"/>
                </a:gradFill>
                <a:latin typeface="+mj-lt"/>
              </a:rPr>
              <a:t>Gradient color schema is the following:</a:t>
            </a:r>
          </a:p>
        </p:txBody>
      </p:sp>
      <p:sp>
        <p:nvSpPr>
          <p:cNvPr id="19" name="TextBox 18">
            <a:extLst>
              <a:ext uri="{FF2B5EF4-FFF2-40B4-BE49-F238E27FC236}">
                <a16:creationId xmlns:a16="http://schemas.microsoft.com/office/drawing/2014/main" id="{6C53E8C7-D497-844A-5CE2-0D6783BA75BF}"/>
              </a:ext>
            </a:extLst>
          </p:cNvPr>
          <p:cNvSpPr txBox="1"/>
          <p:nvPr/>
        </p:nvSpPr>
        <p:spPr>
          <a:xfrm>
            <a:off x="652370"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#0078C2</a:t>
            </a:r>
          </a:p>
        </p:txBody>
      </p:sp>
      <p:sp>
        <p:nvSpPr>
          <p:cNvPr id="20" name="TextBox 19">
            <a:extLst>
              <a:ext uri="{FF2B5EF4-FFF2-40B4-BE49-F238E27FC236}">
                <a16:creationId xmlns:a16="http://schemas.microsoft.com/office/drawing/2014/main" id="{DED24D6A-4A16-969A-2090-051FECA2ED0A}"/>
              </a:ext>
            </a:extLst>
          </p:cNvPr>
          <p:cNvSpPr txBox="1"/>
          <p:nvPr/>
        </p:nvSpPr>
        <p:spPr>
          <a:xfrm>
            <a:off x="2481170"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#0047FF</a:t>
            </a:r>
          </a:p>
        </p:txBody>
      </p:sp>
      <p:sp>
        <p:nvSpPr>
          <p:cNvPr id="21" name="TextBox 20">
            <a:extLst>
              <a:ext uri="{FF2B5EF4-FFF2-40B4-BE49-F238E27FC236}">
                <a16:creationId xmlns:a16="http://schemas.microsoft.com/office/drawing/2014/main" id="{4E979A2E-D4A6-7149-537B-2F59FED829C0}"/>
              </a:ext>
            </a:extLst>
          </p:cNvPr>
          <p:cNvSpPr txBox="1"/>
          <p:nvPr/>
        </p:nvSpPr>
        <p:spPr>
          <a:xfrm>
            <a:off x="4341328" y="2959981"/>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ea typeface="Human Sans" charset="0"/>
                <a:cs typeface="Human Sans" charset="0"/>
              </a:rPr>
              <a:t>HEX:</a:t>
            </a:r>
            <a:r>
              <a:rPr lang="en-US" sz="1200" dirty="0">
                <a:ea typeface="Human Sans" charset="0"/>
                <a:cs typeface="Human Sans" charset="0"/>
              </a:rPr>
              <a:t> #</a:t>
            </a:r>
            <a:r>
              <a:rPr lang="en-US" sz="1200" b="0" i="0" dirty="0">
                <a:effectLst/>
                <a:latin typeface="Inter"/>
              </a:rPr>
              <a:t>8453D2	</a:t>
            </a:r>
            <a:endParaRPr lang="en-US" sz="1200" dirty="0">
              <a:ea typeface="Human Sans" charset="0"/>
              <a:cs typeface="Human Sans" charset="0"/>
            </a:endParaRPr>
          </a:p>
        </p:txBody>
      </p:sp>
      <p:sp>
        <p:nvSpPr>
          <p:cNvPr id="22" name="Rectangle 21">
            <a:extLst>
              <a:ext uri="{FF2B5EF4-FFF2-40B4-BE49-F238E27FC236}">
                <a16:creationId xmlns:a16="http://schemas.microsoft.com/office/drawing/2014/main" id="{2D9887B1-201F-8D1A-8F7F-FE3624E937CE}"/>
              </a:ext>
            </a:extLst>
          </p:cNvPr>
          <p:cNvSpPr/>
          <p:nvPr/>
        </p:nvSpPr>
        <p:spPr bwMode="auto">
          <a:xfrm>
            <a:off x="633632" y="2327653"/>
            <a:ext cx="1652392" cy="463425"/>
          </a:xfrm>
          <a:prstGeom prst="rect">
            <a:avLst/>
          </a:prstGeom>
          <a:solidFill>
            <a:schemeClr val="accent3"/>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3" name="Rectangle 22">
            <a:extLst>
              <a:ext uri="{FF2B5EF4-FFF2-40B4-BE49-F238E27FC236}">
                <a16:creationId xmlns:a16="http://schemas.microsoft.com/office/drawing/2014/main" id="{38D817C5-8CCA-1FE2-B9B6-2414C2614ADF}"/>
              </a:ext>
            </a:extLst>
          </p:cNvPr>
          <p:cNvSpPr/>
          <p:nvPr/>
        </p:nvSpPr>
        <p:spPr bwMode="auto">
          <a:xfrm>
            <a:off x="2484085" y="2327653"/>
            <a:ext cx="1652392" cy="463425"/>
          </a:xfrm>
          <a:prstGeom prst="rect">
            <a:avLst/>
          </a:prstGeom>
          <a:solidFill>
            <a:schemeClr val="accent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4" name="Rectangle 23">
            <a:extLst>
              <a:ext uri="{FF2B5EF4-FFF2-40B4-BE49-F238E27FC236}">
                <a16:creationId xmlns:a16="http://schemas.microsoft.com/office/drawing/2014/main" id="{60C12AD1-682F-7041-38CD-C4DD626DBE01}"/>
              </a:ext>
            </a:extLst>
          </p:cNvPr>
          <p:cNvSpPr/>
          <p:nvPr/>
        </p:nvSpPr>
        <p:spPr bwMode="auto">
          <a:xfrm>
            <a:off x="4334538" y="2327653"/>
            <a:ext cx="1652392" cy="463425"/>
          </a:xfrm>
          <a:prstGeom prst="rect">
            <a:avLst/>
          </a:prstGeom>
          <a:solidFill>
            <a:schemeClr val="accent4"/>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26" name="Picture 25" descr="Graphical user interface, text, application&#10;&#10;Description automatically generated">
            <a:extLst>
              <a:ext uri="{FF2B5EF4-FFF2-40B4-BE49-F238E27FC236}">
                <a16:creationId xmlns:a16="http://schemas.microsoft.com/office/drawing/2014/main" id="{0EF55440-85A8-200F-C6D5-F4A59248D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475" y="419100"/>
            <a:ext cx="2557535" cy="5791200"/>
          </a:xfrm>
          <a:prstGeom prst="rect">
            <a:avLst/>
          </a:prstGeom>
        </p:spPr>
      </p:pic>
    </p:spTree>
    <p:extLst>
      <p:ext uri="{BB962C8B-B14F-4D97-AF65-F5344CB8AC3E}">
        <p14:creationId xmlns:p14="http://schemas.microsoft.com/office/powerpoint/2010/main" val="2332374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Solid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3503746772"/>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9D3B40D-FA67-84CF-93C6-4CB80DA5C1D7}"/>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solidFill>
                  <a:schemeClr val="accent1"/>
                </a:solidFill>
                <a:latin typeface="Calibri" panose="020F0502020204030204"/>
                <a:cs typeface="Arial Black"/>
              </a:rPr>
              <a:t>Emerging</a:t>
            </a:r>
          </a:p>
        </p:txBody>
      </p:sp>
      <p:sp>
        <p:nvSpPr>
          <p:cNvPr id="13" name="TextBox 12">
            <a:extLst>
              <a:ext uri="{FF2B5EF4-FFF2-40B4-BE49-F238E27FC236}">
                <a16:creationId xmlns:a16="http://schemas.microsoft.com/office/drawing/2014/main" id="{C4B06B46-A036-3FC3-BE62-798856E422DC}"/>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Software &amp; Hi-tech</a:t>
            </a:r>
          </a:p>
        </p:txBody>
      </p:sp>
      <p:sp>
        <p:nvSpPr>
          <p:cNvPr id="15" name="TextBox 14">
            <a:extLst>
              <a:ext uri="{FF2B5EF4-FFF2-40B4-BE49-F238E27FC236}">
                <a16:creationId xmlns:a16="http://schemas.microsoft.com/office/drawing/2014/main" id="{F5B0E992-AABD-BEFF-AF5D-E69296B74A09}"/>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26.6%</a:t>
            </a:r>
          </a:p>
        </p:txBody>
      </p:sp>
      <p:sp>
        <p:nvSpPr>
          <p:cNvPr id="17" name="TextBox 16">
            <a:extLst>
              <a:ext uri="{FF2B5EF4-FFF2-40B4-BE49-F238E27FC236}">
                <a16:creationId xmlns:a16="http://schemas.microsoft.com/office/drawing/2014/main" id="{6CAF8880-3942-24DA-25FB-4D6A13445D7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17.8%</a:t>
            </a:r>
          </a:p>
        </p:txBody>
      </p:sp>
      <p:sp>
        <p:nvSpPr>
          <p:cNvPr id="18" name="TextBox 17">
            <a:extLst>
              <a:ext uri="{FF2B5EF4-FFF2-40B4-BE49-F238E27FC236}">
                <a16:creationId xmlns:a16="http://schemas.microsoft.com/office/drawing/2014/main" id="{7BF00A45-7432-4AA2-F63A-4D130204772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solidFill>
                  <a:schemeClr val="accent1"/>
                </a:solidFill>
              </a:rPr>
              <a:t>$205</a:t>
            </a:r>
            <a:r>
              <a:rPr lang="en-US" sz="1000" b="1" kern="800">
                <a:solidFill>
                  <a:schemeClr val="accent1"/>
                </a:solidFill>
                <a:latin typeface="Calibri" panose="020F0502020204030204"/>
              </a:rPr>
              <a:t>M</a:t>
            </a:r>
            <a:endParaRPr lang="en-US" sz="1000" b="1" kern="800">
              <a:solidFill>
                <a:schemeClr val="accent1"/>
              </a:solidFill>
            </a:endParaRPr>
          </a:p>
        </p:txBody>
      </p:sp>
      <p:sp>
        <p:nvSpPr>
          <p:cNvPr id="19" name="Rectangle 18">
            <a:extLst>
              <a:ext uri="{FF2B5EF4-FFF2-40B4-BE49-F238E27FC236}">
                <a16:creationId xmlns:a16="http://schemas.microsoft.com/office/drawing/2014/main" id="{BD7EDB37-6447-1A05-A7D4-7DEC54D1C0AB}"/>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solidFill>
                  <a:schemeClr val="accent1"/>
                </a:solidFill>
                <a:cs typeface="Arial Black"/>
              </a:rPr>
              <a:t>$148M</a:t>
            </a:r>
          </a:p>
        </p:txBody>
      </p:sp>
      <p:grpSp>
        <p:nvGrpSpPr>
          <p:cNvPr id="20" name="Group 19">
            <a:extLst>
              <a:ext uri="{FF2B5EF4-FFF2-40B4-BE49-F238E27FC236}">
                <a16:creationId xmlns:a16="http://schemas.microsoft.com/office/drawing/2014/main" id="{BF10AA57-EE1D-FA2B-46D1-A2110FB46AFA}"/>
              </a:ext>
            </a:extLst>
          </p:cNvPr>
          <p:cNvGrpSpPr/>
          <p:nvPr/>
        </p:nvGrpSpPr>
        <p:grpSpPr>
          <a:xfrm>
            <a:off x="3526435" y="4866078"/>
            <a:ext cx="2226428" cy="88888"/>
            <a:chOff x="9606445" y="5941936"/>
            <a:chExt cx="2226428" cy="88888"/>
          </a:xfrm>
        </p:grpSpPr>
        <p:cxnSp>
          <p:nvCxnSpPr>
            <p:cNvPr id="45" name="Straight Connector 44">
              <a:extLst>
                <a:ext uri="{FF2B5EF4-FFF2-40B4-BE49-F238E27FC236}">
                  <a16:creationId xmlns:a16="http://schemas.microsoft.com/office/drawing/2014/main" id="{B9BCBF5B-4D26-E38F-4FB8-9742246B63A8}"/>
                </a:ext>
              </a:extLst>
            </p:cNvPr>
            <p:cNvCxnSpPr>
              <a:cxnSpLocks/>
            </p:cNvCxnSpPr>
            <p:nvPr/>
          </p:nvCxnSpPr>
          <p:spPr>
            <a:xfrm>
              <a:off x="9606445" y="6030824"/>
              <a:ext cx="2226428" cy="0"/>
            </a:xfrm>
            <a:prstGeom prst="line">
              <a:avLst/>
            </a:prstGeom>
            <a:ln w="9525">
              <a:solidFill>
                <a:srgbClr val="107E8D"/>
              </a:solidFill>
            </a:ln>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15282FD6-BC8D-86A8-0BCB-5417B052F53D}"/>
                </a:ext>
              </a:extLst>
            </p:cNvPr>
            <p:cNvCxnSpPr>
              <a:cxnSpLocks/>
            </p:cNvCxnSpPr>
            <p:nvPr/>
          </p:nvCxnSpPr>
          <p:spPr>
            <a:xfrm flipV="1">
              <a:off x="9606445" y="5941936"/>
              <a:ext cx="0" cy="88888"/>
            </a:xfrm>
            <a:prstGeom prst="line">
              <a:avLst/>
            </a:prstGeom>
            <a:ln w="9525">
              <a:solidFill>
                <a:srgbClr val="107E8D"/>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C766860-8387-F159-A8C9-7ECDCE95B1F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solidFill>
                  <a:schemeClr val="accent1"/>
                </a:solidFill>
                <a:latin typeface="Calibri" panose="020F0502020204030204"/>
              </a:rPr>
              <a:t>Life Sciences &amp; Healthcare</a:t>
            </a:r>
            <a:endParaRPr lang="en-US" sz="1000" b="1" kern="800" spc="50">
              <a:solidFill>
                <a:schemeClr val="accent1"/>
              </a:solidFill>
              <a:latin typeface="Calibri"/>
              <a:cs typeface="Arial Black"/>
            </a:endParaRPr>
          </a:p>
        </p:txBody>
      </p:sp>
      <p:cxnSp>
        <p:nvCxnSpPr>
          <p:cNvPr id="22" name="Straight Connector 21">
            <a:extLst>
              <a:ext uri="{FF2B5EF4-FFF2-40B4-BE49-F238E27FC236}">
                <a16:creationId xmlns:a16="http://schemas.microsoft.com/office/drawing/2014/main" id="{1039CBEC-46C3-F865-DF7A-506B0C06CDF4}"/>
              </a:ext>
            </a:extLst>
          </p:cNvPr>
          <p:cNvCxnSpPr>
            <a:cxnSpLocks/>
          </p:cNvCxnSpPr>
          <p:nvPr/>
        </p:nvCxnSpPr>
        <p:spPr>
          <a:xfrm>
            <a:off x="658191" y="4267397"/>
            <a:ext cx="1500547" cy="0"/>
          </a:xfrm>
          <a:prstGeom prst="line">
            <a:avLst/>
          </a:prstGeom>
          <a:ln w="9525">
            <a:solidFill>
              <a:srgbClr val="2123DB"/>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7E71F5-492C-FCA2-CC32-5C87639D61E7}"/>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35.0%</a:t>
            </a:r>
          </a:p>
        </p:txBody>
      </p:sp>
      <p:sp>
        <p:nvSpPr>
          <p:cNvPr id="25" name="Rectangle 24">
            <a:extLst>
              <a:ext uri="{FF2B5EF4-FFF2-40B4-BE49-F238E27FC236}">
                <a16:creationId xmlns:a16="http://schemas.microsoft.com/office/drawing/2014/main" id="{EF598552-CF9E-DBE5-DD9F-1FAC20A59972}"/>
              </a:ext>
            </a:extLst>
          </p:cNvPr>
          <p:cNvSpPr/>
          <p:nvPr/>
        </p:nvSpPr>
        <p:spPr>
          <a:xfrm>
            <a:off x="584800" y="4265393"/>
            <a:ext cx="559769" cy="246221"/>
          </a:xfrm>
          <a:prstGeom prst="rect">
            <a:avLst/>
          </a:prstGeom>
        </p:spPr>
        <p:txBody>
          <a:bodyPr wrap="none">
            <a:spAutoFit/>
          </a:bodyPr>
          <a:lstStyle/>
          <a:p>
            <a:pPr defTabSz="685783">
              <a:defRPr/>
            </a:pPr>
            <a:r>
              <a:rPr lang="en-US" sz="1000" b="1" kern="800">
                <a:solidFill>
                  <a:schemeClr val="accent1"/>
                </a:solidFill>
              </a:rPr>
              <a:t>$130M</a:t>
            </a:r>
          </a:p>
        </p:txBody>
      </p:sp>
      <p:cxnSp>
        <p:nvCxnSpPr>
          <p:cNvPr id="26" name="Straight Connector 25">
            <a:extLst>
              <a:ext uri="{FF2B5EF4-FFF2-40B4-BE49-F238E27FC236}">
                <a16:creationId xmlns:a16="http://schemas.microsoft.com/office/drawing/2014/main" id="{0AE9EED2-7F96-EECE-B96E-DBF155A67C40}"/>
              </a:ext>
            </a:extLst>
          </p:cNvPr>
          <p:cNvCxnSpPr>
            <a:cxnSpLocks/>
          </p:cNvCxnSpPr>
          <p:nvPr/>
        </p:nvCxnSpPr>
        <p:spPr>
          <a:xfrm>
            <a:off x="3859965" y="3530413"/>
            <a:ext cx="1900539" cy="0"/>
          </a:xfrm>
          <a:prstGeom prst="line">
            <a:avLst/>
          </a:prstGeom>
          <a:ln w="9525">
            <a:solidFill>
              <a:srgbClr val="08A399"/>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19AFED-BFD9-0A38-0233-699BA6463B43}"/>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solidFill>
                  <a:schemeClr val="accent1"/>
                </a:solidFill>
                <a:latin typeface="Calibri" panose="020F0502020204030204"/>
              </a:rPr>
              <a:t>Financial Services</a:t>
            </a:r>
          </a:p>
        </p:txBody>
      </p:sp>
      <p:sp>
        <p:nvSpPr>
          <p:cNvPr id="28" name="TextBox 27">
            <a:extLst>
              <a:ext uri="{FF2B5EF4-FFF2-40B4-BE49-F238E27FC236}">
                <a16:creationId xmlns:a16="http://schemas.microsoft.com/office/drawing/2014/main" id="{FC422D21-FACA-1D09-9048-C1C2D7405F94}"/>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10.4%</a:t>
            </a:r>
          </a:p>
        </p:txBody>
      </p:sp>
      <p:sp>
        <p:nvSpPr>
          <p:cNvPr id="29" name="TextBox 28">
            <a:extLst>
              <a:ext uri="{FF2B5EF4-FFF2-40B4-BE49-F238E27FC236}">
                <a16:creationId xmlns:a16="http://schemas.microsoft.com/office/drawing/2014/main" id="{55FD6480-EED4-A735-BA0B-339C1A7F473C}"/>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solidFill>
                  <a:schemeClr val="accent1"/>
                </a:solidFill>
              </a:rPr>
              <a:t>$255M</a:t>
            </a:r>
          </a:p>
        </p:txBody>
      </p:sp>
      <p:sp>
        <p:nvSpPr>
          <p:cNvPr id="30" name="TextBox 29">
            <a:extLst>
              <a:ext uri="{FF2B5EF4-FFF2-40B4-BE49-F238E27FC236}">
                <a16:creationId xmlns:a16="http://schemas.microsoft.com/office/drawing/2014/main" id="{BA047925-DBA9-A650-BFB5-67D3059E8543}"/>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solidFill>
                  <a:schemeClr val="accent1"/>
                </a:solidFill>
                <a:latin typeface="Calibri" panose="020F0502020204030204"/>
              </a:rPr>
              <a:t>Business Information &amp; Media</a:t>
            </a:r>
          </a:p>
        </p:txBody>
      </p:sp>
      <p:sp>
        <p:nvSpPr>
          <p:cNvPr id="31" name="TextBox 30">
            <a:extLst>
              <a:ext uri="{FF2B5EF4-FFF2-40B4-BE49-F238E27FC236}">
                <a16:creationId xmlns:a16="http://schemas.microsoft.com/office/drawing/2014/main" id="{2E27C15C-D3C3-19D6-8222-AB95FE034780}"/>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20.8%</a:t>
            </a:r>
          </a:p>
        </p:txBody>
      </p:sp>
      <p:sp>
        <p:nvSpPr>
          <p:cNvPr id="32" name="TextBox 31">
            <a:extLst>
              <a:ext uri="{FF2B5EF4-FFF2-40B4-BE49-F238E27FC236}">
                <a16:creationId xmlns:a16="http://schemas.microsoft.com/office/drawing/2014/main" id="{AE35E612-3300-46A8-D9D7-2ED31FBC570B}"/>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solidFill>
                  <a:schemeClr val="accent1"/>
                </a:solidFill>
              </a:rPr>
              <a:t>$209</a:t>
            </a:r>
            <a:r>
              <a:rPr lang="en-US" sz="1000" b="1" kern="800">
                <a:solidFill>
                  <a:schemeClr val="accent1"/>
                </a:solidFill>
                <a:latin typeface="Calibri" panose="020F0502020204030204"/>
              </a:rPr>
              <a:t>M</a:t>
            </a:r>
            <a:endParaRPr lang="en-US" sz="1000" b="1" kern="800">
              <a:solidFill>
                <a:schemeClr val="accent1"/>
              </a:solidFill>
            </a:endParaRPr>
          </a:p>
        </p:txBody>
      </p:sp>
      <p:cxnSp>
        <p:nvCxnSpPr>
          <p:cNvPr id="43" name="Straight Connector 42">
            <a:extLst>
              <a:ext uri="{FF2B5EF4-FFF2-40B4-BE49-F238E27FC236}">
                <a16:creationId xmlns:a16="http://schemas.microsoft.com/office/drawing/2014/main" id="{1B7006A2-A62A-35D7-A10D-4701F0240F9D}"/>
              </a:ext>
            </a:extLst>
          </p:cNvPr>
          <p:cNvCxnSpPr>
            <a:cxnSpLocks/>
          </p:cNvCxnSpPr>
          <p:nvPr/>
        </p:nvCxnSpPr>
        <p:spPr>
          <a:xfrm>
            <a:off x="3974265" y="4267397"/>
            <a:ext cx="1809961" cy="0"/>
          </a:xfrm>
          <a:prstGeom prst="line">
            <a:avLst/>
          </a:prstGeom>
          <a:ln w="9525">
            <a:solidFill>
              <a:srgbClr val="2123DB"/>
            </a:solidFill>
          </a:ln>
        </p:spPr>
        <p:style>
          <a:lnRef idx="1">
            <a:schemeClr val="accent3"/>
          </a:lnRef>
          <a:fillRef idx="0">
            <a:schemeClr val="accent3"/>
          </a:fillRef>
          <a:effectRef idx="0">
            <a:schemeClr val="accent3"/>
          </a:effectRef>
          <a:fontRef idx="minor">
            <a:schemeClr val="tx1"/>
          </a:fontRef>
        </p:style>
      </p:cxnSp>
      <p:grpSp>
        <p:nvGrpSpPr>
          <p:cNvPr id="35" name="Group 34">
            <a:extLst>
              <a:ext uri="{FF2B5EF4-FFF2-40B4-BE49-F238E27FC236}">
                <a16:creationId xmlns:a16="http://schemas.microsoft.com/office/drawing/2014/main" id="{8BD95153-743E-A911-0A69-DD45D116D2FA}"/>
              </a:ext>
            </a:extLst>
          </p:cNvPr>
          <p:cNvGrpSpPr/>
          <p:nvPr/>
        </p:nvGrpSpPr>
        <p:grpSpPr>
          <a:xfrm>
            <a:off x="648602" y="4848267"/>
            <a:ext cx="1907263" cy="109660"/>
            <a:chOff x="3684787" y="5810620"/>
            <a:chExt cx="1907263" cy="109660"/>
          </a:xfrm>
        </p:grpSpPr>
        <p:cxnSp>
          <p:nvCxnSpPr>
            <p:cNvPr id="41" name="Straight Connector 40">
              <a:extLst>
                <a:ext uri="{FF2B5EF4-FFF2-40B4-BE49-F238E27FC236}">
                  <a16:creationId xmlns:a16="http://schemas.microsoft.com/office/drawing/2014/main" id="{3E1B44F1-552F-BB5B-B167-E8E4CD7D1D61}"/>
                </a:ext>
              </a:extLst>
            </p:cNvPr>
            <p:cNvCxnSpPr>
              <a:cxnSpLocks/>
            </p:cNvCxnSpPr>
            <p:nvPr/>
          </p:nvCxnSpPr>
          <p:spPr>
            <a:xfrm>
              <a:off x="3684787" y="5920280"/>
              <a:ext cx="1907263" cy="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A7DFB8-72E9-0B9C-C9CE-D8A0F4FFA816}"/>
                </a:ext>
              </a:extLst>
            </p:cNvPr>
            <p:cNvCxnSpPr>
              <a:cxnSpLocks/>
            </p:cNvCxnSpPr>
            <p:nvPr/>
          </p:nvCxnSpPr>
          <p:spPr>
            <a:xfrm flipV="1">
              <a:off x="5592050" y="5810620"/>
              <a:ext cx="0" cy="109660"/>
            </a:xfrm>
            <a:prstGeom prst="line">
              <a:avLst/>
            </a:prstGeom>
            <a:ln w="9525">
              <a:solidFill>
                <a:srgbClr val="2590EE"/>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2831705-E765-262B-159C-FD168EF952E3}"/>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solidFill>
                  <a:schemeClr val="accent1"/>
                </a:solidFill>
              </a:rPr>
              <a:t>Travel &amp; Consumer</a:t>
            </a:r>
          </a:p>
        </p:txBody>
      </p:sp>
      <p:cxnSp>
        <p:nvCxnSpPr>
          <p:cNvPr id="37" name="Straight Connector 36">
            <a:extLst>
              <a:ext uri="{FF2B5EF4-FFF2-40B4-BE49-F238E27FC236}">
                <a16:creationId xmlns:a16="http://schemas.microsoft.com/office/drawing/2014/main" id="{BDEB7BEB-4DD5-25A0-52E6-D3EDBAB34879}"/>
              </a:ext>
            </a:extLst>
          </p:cNvPr>
          <p:cNvCxnSpPr>
            <a:cxnSpLocks/>
          </p:cNvCxnSpPr>
          <p:nvPr/>
        </p:nvCxnSpPr>
        <p:spPr>
          <a:xfrm>
            <a:off x="658191" y="3532918"/>
            <a:ext cx="1651376" cy="0"/>
          </a:xfrm>
          <a:prstGeom prst="line">
            <a:avLst/>
          </a:prstGeom>
          <a:ln w="9525">
            <a:solidFill>
              <a:srgbClr val="8940FF"/>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3C9766B-0C04-0F6E-897E-D758DD11E8E7}"/>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ea typeface="Human Sans" charset="0"/>
                <a:cs typeface="Human Sans" charset="0"/>
              </a:rPr>
              <a:t>41.9%</a:t>
            </a:r>
          </a:p>
        </p:txBody>
      </p:sp>
      <p:sp>
        <p:nvSpPr>
          <p:cNvPr id="39" name="Rectangle 38">
            <a:extLst>
              <a:ext uri="{FF2B5EF4-FFF2-40B4-BE49-F238E27FC236}">
                <a16:creationId xmlns:a16="http://schemas.microsoft.com/office/drawing/2014/main" id="{562BFB87-315D-825C-B3EB-E069F3887843}"/>
              </a:ext>
            </a:extLst>
          </p:cNvPr>
          <p:cNvSpPr/>
          <p:nvPr/>
        </p:nvSpPr>
        <p:spPr>
          <a:xfrm>
            <a:off x="587055" y="3527120"/>
            <a:ext cx="559769" cy="246221"/>
          </a:xfrm>
          <a:prstGeom prst="rect">
            <a:avLst/>
          </a:prstGeom>
        </p:spPr>
        <p:txBody>
          <a:bodyPr wrap="none">
            <a:spAutoFit/>
          </a:bodyPr>
          <a:lstStyle/>
          <a:p>
            <a:pPr algn="r" defTabSz="685783">
              <a:defRPr/>
            </a:pPr>
            <a:r>
              <a:rPr lang="en-US" sz="1000" b="1">
                <a:solidFill>
                  <a:schemeClr val="accent1"/>
                </a:solidFill>
              </a:rPr>
              <a:t>$280M</a:t>
            </a:r>
          </a:p>
        </p:txBody>
      </p:sp>
      <p:sp>
        <p:nvSpPr>
          <p:cNvPr id="77" name="TextBox 76">
            <a:extLst>
              <a:ext uri="{FF2B5EF4-FFF2-40B4-BE49-F238E27FC236}">
                <a16:creationId xmlns:a16="http://schemas.microsoft.com/office/drawing/2014/main" id="{2D7F5E01-82BD-FEA9-4784-A2BE57D5022F}"/>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CEE*</a:t>
            </a:r>
          </a:p>
        </p:txBody>
      </p:sp>
      <p:sp>
        <p:nvSpPr>
          <p:cNvPr id="79" name="TextBox 78">
            <a:extLst>
              <a:ext uri="{FF2B5EF4-FFF2-40B4-BE49-F238E27FC236}">
                <a16:creationId xmlns:a16="http://schemas.microsoft.com/office/drawing/2014/main" id="{38F5E797-3A0B-1BA4-E84F-4737FF1EC398}"/>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EMEA</a:t>
            </a:r>
          </a:p>
        </p:txBody>
      </p:sp>
      <p:sp>
        <p:nvSpPr>
          <p:cNvPr id="80" name="TextBox 79">
            <a:extLst>
              <a:ext uri="{FF2B5EF4-FFF2-40B4-BE49-F238E27FC236}">
                <a16:creationId xmlns:a16="http://schemas.microsoft.com/office/drawing/2014/main" id="{8145CCD8-64E8-72C2-F85C-82C20569F0C0}"/>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solidFill>
                  <a:schemeClr val="accent1"/>
                </a:solidFill>
              </a:rPr>
              <a:t>AMERICAS</a:t>
            </a:r>
          </a:p>
        </p:txBody>
      </p:sp>
      <p:graphicFrame>
        <p:nvGraphicFramePr>
          <p:cNvPr id="81" name="Chart 80">
            <a:extLst>
              <a:ext uri="{FF2B5EF4-FFF2-40B4-BE49-F238E27FC236}">
                <a16:creationId xmlns:a16="http://schemas.microsoft.com/office/drawing/2014/main" id="{B0A70B4D-0ED8-3A96-2511-3FE5BB1147C1}"/>
              </a:ext>
            </a:extLst>
          </p:cNvPr>
          <p:cNvGraphicFramePr/>
          <p:nvPr>
            <p:extLst>
              <p:ext uri="{D42A27DB-BD31-4B8C-83A1-F6EECF244321}">
                <p14:modId xmlns:p14="http://schemas.microsoft.com/office/powerpoint/2010/main" val="2188849710"/>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82" name="Straight Connector 81">
            <a:extLst>
              <a:ext uri="{FF2B5EF4-FFF2-40B4-BE49-F238E27FC236}">
                <a16:creationId xmlns:a16="http://schemas.microsoft.com/office/drawing/2014/main" id="{833A448C-37D2-A29D-EFE6-42E7B1A1486F}"/>
              </a:ext>
            </a:extLst>
          </p:cNvPr>
          <p:cNvCxnSpPr>
            <a:cxnSpLocks/>
          </p:cNvCxnSpPr>
          <p:nvPr/>
        </p:nvCxnSpPr>
        <p:spPr>
          <a:xfrm>
            <a:off x="9932432" y="4649626"/>
            <a:ext cx="1419937" cy="0"/>
          </a:xfrm>
          <a:prstGeom prst="line">
            <a:avLst/>
          </a:prstGeom>
          <a:ln w="9525">
            <a:solidFill>
              <a:srgbClr val="E613E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16C2B05-E7FB-8573-6B91-F47470B9D737}"/>
              </a:ext>
            </a:extLst>
          </p:cNvPr>
          <p:cNvCxnSpPr>
            <a:cxnSpLocks/>
          </p:cNvCxnSpPr>
          <p:nvPr/>
        </p:nvCxnSpPr>
        <p:spPr>
          <a:xfrm>
            <a:off x="9975746" y="3621705"/>
            <a:ext cx="1376623" cy="0"/>
          </a:xfrm>
          <a:prstGeom prst="line">
            <a:avLst/>
          </a:prstGeom>
          <a:ln w="9525">
            <a:solidFill>
              <a:srgbClr val="CB3E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A6C9F5-C3EC-153C-C5AA-D5C511957C90}"/>
              </a:ext>
            </a:extLst>
          </p:cNvPr>
          <p:cNvCxnSpPr>
            <a:cxnSpLocks/>
          </p:cNvCxnSpPr>
          <p:nvPr/>
        </p:nvCxnSpPr>
        <p:spPr>
          <a:xfrm>
            <a:off x="6962094" y="4282837"/>
            <a:ext cx="1235652" cy="0"/>
          </a:xfrm>
          <a:prstGeom prst="line">
            <a:avLst/>
          </a:prstGeom>
          <a:ln w="9525">
            <a:solidFill>
              <a:srgbClr val="FF4D40"/>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5E1C947-5DB3-D670-2002-E1E01DAC1726}"/>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solidFill>
                  <a:schemeClr val="accent1"/>
                </a:solidFill>
                <a:latin typeface="Calibri" panose="020F0502020204030204"/>
              </a:rPr>
              <a:t>$10M</a:t>
            </a:r>
          </a:p>
        </p:txBody>
      </p:sp>
      <p:sp>
        <p:nvSpPr>
          <p:cNvPr id="64" name="TextBox 63">
            <a:extLst>
              <a:ext uri="{FF2B5EF4-FFF2-40B4-BE49-F238E27FC236}">
                <a16:creationId xmlns:a16="http://schemas.microsoft.com/office/drawing/2014/main" id="{D2B369A5-A68D-23BE-BE99-0261A89D6F2C}"/>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rPr>
              <a:t>10.5%</a:t>
            </a:r>
          </a:p>
        </p:txBody>
      </p:sp>
      <p:grpSp>
        <p:nvGrpSpPr>
          <p:cNvPr id="74" name="Group 73">
            <a:extLst>
              <a:ext uri="{FF2B5EF4-FFF2-40B4-BE49-F238E27FC236}">
                <a16:creationId xmlns:a16="http://schemas.microsoft.com/office/drawing/2014/main" id="{F86F98CD-0C92-D913-EB4F-993324D153A7}"/>
              </a:ext>
            </a:extLst>
          </p:cNvPr>
          <p:cNvGrpSpPr/>
          <p:nvPr/>
        </p:nvGrpSpPr>
        <p:grpSpPr>
          <a:xfrm>
            <a:off x="9677817" y="4906466"/>
            <a:ext cx="1674552" cy="312844"/>
            <a:chOff x="9677817" y="4833314"/>
            <a:chExt cx="1674552" cy="312844"/>
          </a:xfrm>
        </p:grpSpPr>
        <p:cxnSp>
          <p:nvCxnSpPr>
            <p:cNvPr id="83" name="Straight Connector 82">
              <a:extLst>
                <a:ext uri="{FF2B5EF4-FFF2-40B4-BE49-F238E27FC236}">
                  <a16:creationId xmlns:a16="http://schemas.microsoft.com/office/drawing/2014/main" id="{8FD0A8ED-B3B9-0417-C334-3C8A1878B6A9}"/>
                </a:ext>
              </a:extLst>
            </p:cNvPr>
            <p:cNvCxnSpPr>
              <a:cxnSpLocks/>
            </p:cNvCxnSpPr>
            <p:nvPr/>
          </p:nvCxnSpPr>
          <p:spPr>
            <a:xfrm flipV="1">
              <a:off x="9677817" y="5130026"/>
              <a:ext cx="1674552" cy="13849"/>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F97960-75B9-0E01-531D-C177F18E869C}"/>
                </a:ext>
              </a:extLst>
            </p:cNvPr>
            <p:cNvCxnSpPr>
              <a:cxnSpLocks/>
            </p:cNvCxnSpPr>
            <p:nvPr/>
          </p:nvCxnSpPr>
          <p:spPr>
            <a:xfrm flipV="1">
              <a:off x="9677817" y="4833314"/>
              <a:ext cx="0" cy="312844"/>
            </a:xfrm>
            <a:prstGeom prst="line">
              <a:avLst/>
            </a:prstGeom>
            <a:ln w="9525">
              <a:solidFill>
                <a:srgbClr val="E06C0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2A71D016-308D-E916-B67A-BFC822761EE5}"/>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solidFill>
                  <a:schemeClr val="accent1"/>
                </a:solidFill>
                <a:latin typeface="Calibri" panose="020F0502020204030204"/>
              </a:rPr>
              <a:t>35.3%</a:t>
            </a:r>
          </a:p>
        </p:txBody>
      </p:sp>
      <p:sp>
        <p:nvSpPr>
          <p:cNvPr id="67" name="TextBox 66">
            <a:extLst>
              <a:ext uri="{FF2B5EF4-FFF2-40B4-BE49-F238E27FC236}">
                <a16:creationId xmlns:a16="http://schemas.microsoft.com/office/drawing/2014/main" id="{18872CF2-6678-7C18-93F4-B89EDA4642B8}"/>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solidFill>
                  <a:schemeClr val="accent1"/>
                </a:solidFill>
                <a:ea typeface="Human Sans" charset="0"/>
                <a:cs typeface="Human Sans" charset="0"/>
              </a:rPr>
              <a:t>26.3%</a:t>
            </a:r>
          </a:p>
        </p:txBody>
      </p:sp>
      <p:sp>
        <p:nvSpPr>
          <p:cNvPr id="68" name="TextBox 67">
            <a:extLst>
              <a:ext uri="{FF2B5EF4-FFF2-40B4-BE49-F238E27FC236}">
                <a16:creationId xmlns:a16="http://schemas.microsoft.com/office/drawing/2014/main" id="{7B479D44-6C59-3155-2218-255BAC3C0E22}"/>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solidFill>
                  <a:schemeClr val="accent1"/>
                </a:solidFill>
                <a:latin typeface="Calibri" panose="020F0502020204030204"/>
              </a:rPr>
              <a:t>-77.2%</a:t>
            </a:r>
          </a:p>
        </p:txBody>
      </p:sp>
      <p:sp>
        <p:nvSpPr>
          <p:cNvPr id="71" name="Rectangle 70">
            <a:extLst>
              <a:ext uri="{FF2B5EF4-FFF2-40B4-BE49-F238E27FC236}">
                <a16:creationId xmlns:a16="http://schemas.microsoft.com/office/drawing/2014/main" id="{2FF4C16F-550F-B622-56B7-A15A679D509F}"/>
              </a:ext>
            </a:extLst>
          </p:cNvPr>
          <p:cNvSpPr/>
          <p:nvPr/>
        </p:nvSpPr>
        <p:spPr>
          <a:xfrm>
            <a:off x="6865503" y="4307077"/>
            <a:ext cx="779235" cy="246221"/>
          </a:xfrm>
          <a:prstGeom prst="rect">
            <a:avLst/>
          </a:prstGeom>
        </p:spPr>
        <p:txBody>
          <a:bodyPr wrap="square">
            <a:spAutoFit/>
          </a:bodyPr>
          <a:lstStyle/>
          <a:p>
            <a:r>
              <a:rPr lang="en-US" sz="1000" b="1">
                <a:solidFill>
                  <a:schemeClr val="accent1"/>
                </a:solidFill>
              </a:rPr>
              <a:t>$747M</a:t>
            </a:r>
            <a:endParaRPr lang="en-US" sz="1000">
              <a:solidFill>
                <a:schemeClr val="accent1"/>
              </a:solidFill>
            </a:endParaRPr>
          </a:p>
        </p:txBody>
      </p:sp>
      <p:sp>
        <p:nvSpPr>
          <p:cNvPr id="72" name="Rectangle 71">
            <a:extLst>
              <a:ext uri="{FF2B5EF4-FFF2-40B4-BE49-F238E27FC236}">
                <a16:creationId xmlns:a16="http://schemas.microsoft.com/office/drawing/2014/main" id="{B57B989D-04F8-4375-38F0-B3BDA06543D8}"/>
              </a:ext>
            </a:extLst>
          </p:cNvPr>
          <p:cNvSpPr/>
          <p:nvPr/>
        </p:nvSpPr>
        <p:spPr>
          <a:xfrm>
            <a:off x="10289027" y="3613723"/>
            <a:ext cx="559769" cy="246221"/>
          </a:xfrm>
          <a:prstGeom prst="rect">
            <a:avLst/>
          </a:prstGeom>
        </p:spPr>
        <p:txBody>
          <a:bodyPr wrap="none">
            <a:spAutoFit/>
          </a:bodyPr>
          <a:lstStyle/>
          <a:p>
            <a:r>
              <a:rPr lang="en-US" sz="1000" b="1">
                <a:solidFill>
                  <a:schemeClr val="accent1"/>
                </a:solidFill>
              </a:rPr>
              <a:t>$438M</a:t>
            </a:r>
            <a:endParaRPr lang="en-US" sz="1000">
              <a:solidFill>
                <a:schemeClr val="accent1"/>
              </a:solidFill>
            </a:endParaRPr>
          </a:p>
        </p:txBody>
      </p:sp>
      <p:sp>
        <p:nvSpPr>
          <p:cNvPr id="73" name="Rectangle 72">
            <a:extLst>
              <a:ext uri="{FF2B5EF4-FFF2-40B4-BE49-F238E27FC236}">
                <a16:creationId xmlns:a16="http://schemas.microsoft.com/office/drawing/2014/main" id="{E980167B-042C-F06B-2591-DC735D1DD42C}"/>
              </a:ext>
            </a:extLst>
          </p:cNvPr>
          <p:cNvSpPr/>
          <p:nvPr/>
        </p:nvSpPr>
        <p:spPr>
          <a:xfrm>
            <a:off x="10329102" y="4648688"/>
            <a:ext cx="519694" cy="246221"/>
          </a:xfrm>
          <a:prstGeom prst="rect">
            <a:avLst/>
          </a:prstGeom>
        </p:spPr>
        <p:txBody>
          <a:bodyPr wrap="none">
            <a:spAutoFit/>
          </a:bodyPr>
          <a:lstStyle/>
          <a:p>
            <a:r>
              <a:rPr lang="en-US" sz="1000" b="1" kern="800" spc="50">
                <a:solidFill>
                  <a:schemeClr val="accent1"/>
                </a:solidFill>
                <a:cs typeface="Arial Black"/>
              </a:rPr>
              <a:t>$32M</a:t>
            </a:r>
            <a:endParaRPr lang="en-US" sz="1000">
              <a:solidFill>
                <a:schemeClr val="accent1"/>
              </a:solidFill>
            </a:endParaRPr>
          </a:p>
        </p:txBody>
      </p:sp>
      <p:cxnSp>
        <p:nvCxnSpPr>
          <p:cNvPr id="5" name="Straight Arrow Connector 4">
            <a:extLst>
              <a:ext uri="{FF2B5EF4-FFF2-40B4-BE49-F238E27FC236}">
                <a16:creationId xmlns:a16="http://schemas.microsoft.com/office/drawing/2014/main" id="{AB64CF21-01A3-2CFA-1972-4C66D683A810}"/>
              </a:ext>
            </a:extLst>
          </p:cNvPr>
          <p:cNvCxnSpPr>
            <a:cxnSpLocks/>
          </p:cNvCxnSpPr>
          <p:nvPr/>
        </p:nvCxnSpPr>
        <p:spPr>
          <a:xfrm>
            <a:off x="1663460" y="3592023"/>
            <a:ext cx="0" cy="99958"/>
          </a:xfrm>
          <a:prstGeom prst="straightConnector1">
            <a:avLst/>
          </a:prstGeom>
          <a:ln w="12700" cap="rnd" cmpd="sng">
            <a:solidFill>
              <a:srgbClr val="8940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FB5249C-DD14-0FA1-C2FE-882CBBFCF39D}"/>
              </a:ext>
            </a:extLst>
          </p:cNvPr>
          <p:cNvCxnSpPr>
            <a:cxnSpLocks/>
          </p:cNvCxnSpPr>
          <p:nvPr/>
        </p:nvCxnSpPr>
        <p:spPr>
          <a:xfrm>
            <a:off x="1663460" y="4332526"/>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1436A1-4B28-727D-1A1D-C5B03C116EEC}"/>
              </a:ext>
            </a:extLst>
          </p:cNvPr>
          <p:cNvCxnSpPr>
            <a:cxnSpLocks/>
          </p:cNvCxnSpPr>
          <p:nvPr/>
        </p:nvCxnSpPr>
        <p:spPr>
          <a:xfrm>
            <a:off x="1663460" y="5029191"/>
            <a:ext cx="0" cy="99958"/>
          </a:xfrm>
          <a:prstGeom prst="straightConnector1">
            <a:avLst/>
          </a:prstGeom>
          <a:ln w="12700" cap="rnd" cmpd="sng">
            <a:solidFill>
              <a:srgbClr val="00A704"/>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C2D860-44DA-FE86-F59C-E355F6FCE2A8}"/>
              </a:ext>
            </a:extLst>
          </p:cNvPr>
          <p:cNvCxnSpPr>
            <a:cxnSpLocks/>
          </p:cNvCxnSpPr>
          <p:nvPr/>
        </p:nvCxnSpPr>
        <p:spPr>
          <a:xfrm>
            <a:off x="5679056" y="5029191"/>
            <a:ext cx="0" cy="99958"/>
          </a:xfrm>
          <a:prstGeom prst="straightConnector1">
            <a:avLst/>
          </a:prstGeom>
          <a:ln w="12700" cap="rnd" cmpd="sng">
            <a:solidFill>
              <a:srgbClr val="428EFF"/>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6202DF-30C4-03B1-A42C-8EE78B68E3B9}"/>
              </a:ext>
            </a:extLst>
          </p:cNvPr>
          <p:cNvCxnSpPr>
            <a:cxnSpLocks/>
          </p:cNvCxnSpPr>
          <p:nvPr/>
        </p:nvCxnSpPr>
        <p:spPr>
          <a:xfrm>
            <a:off x="5679056" y="4349779"/>
            <a:ext cx="0" cy="99958"/>
          </a:xfrm>
          <a:prstGeom prst="straightConnector1">
            <a:avLst/>
          </a:prstGeom>
          <a:ln w="12700" cap="rnd" cmpd="sng">
            <a:solidFill>
              <a:srgbClr val="2123D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5224BB-78B7-7EAF-0EC7-23F2BC8E63FF}"/>
              </a:ext>
            </a:extLst>
          </p:cNvPr>
          <p:cNvCxnSpPr>
            <a:cxnSpLocks/>
          </p:cNvCxnSpPr>
          <p:nvPr/>
        </p:nvCxnSpPr>
        <p:spPr>
          <a:xfrm>
            <a:off x="5679056" y="3592023"/>
            <a:ext cx="0" cy="99958"/>
          </a:xfrm>
          <a:prstGeom prst="straightConnector1">
            <a:avLst/>
          </a:prstGeom>
          <a:ln w="12700" cap="rnd" cmpd="sng">
            <a:solidFill>
              <a:srgbClr val="08A399"/>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0BD6773-58A2-EA81-5679-2CB1695EE6AF}"/>
              </a:ext>
            </a:extLst>
          </p:cNvPr>
          <p:cNvCxnSpPr>
            <a:cxnSpLocks/>
          </p:cNvCxnSpPr>
          <p:nvPr/>
        </p:nvCxnSpPr>
        <p:spPr>
          <a:xfrm>
            <a:off x="7908611" y="4370957"/>
            <a:ext cx="0" cy="99958"/>
          </a:xfrm>
          <a:prstGeom prst="straightConnector1">
            <a:avLst/>
          </a:prstGeom>
          <a:ln w="12700" cap="rnd" cmpd="sng">
            <a:solidFill>
              <a:srgbClr val="FF4D4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1761DE7-0BC4-10C0-CA13-CCF986DA7991}"/>
              </a:ext>
            </a:extLst>
          </p:cNvPr>
          <p:cNvCxnSpPr>
            <a:cxnSpLocks/>
          </p:cNvCxnSpPr>
          <p:nvPr/>
        </p:nvCxnSpPr>
        <p:spPr>
          <a:xfrm>
            <a:off x="11301569" y="3675267"/>
            <a:ext cx="0" cy="99958"/>
          </a:xfrm>
          <a:prstGeom prst="straightConnector1">
            <a:avLst/>
          </a:prstGeom>
          <a:ln w="12700" cap="rnd" cmpd="sng">
            <a:solidFill>
              <a:srgbClr val="CB3E00"/>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6DB783D-7E26-8C9F-ABE4-9357E9D665D5}"/>
              </a:ext>
            </a:extLst>
          </p:cNvPr>
          <p:cNvCxnSpPr>
            <a:cxnSpLocks/>
          </p:cNvCxnSpPr>
          <p:nvPr/>
        </p:nvCxnSpPr>
        <p:spPr>
          <a:xfrm>
            <a:off x="11301569" y="4710064"/>
            <a:ext cx="0" cy="99958"/>
          </a:xfrm>
          <a:prstGeom prst="straightConnector1">
            <a:avLst/>
          </a:prstGeom>
          <a:ln w="12700" cap="rnd" cmpd="sng">
            <a:solidFill>
              <a:srgbClr val="E613EB"/>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C26D5A4-1F33-921E-FF05-A5A2AC2279A1}"/>
              </a:ext>
            </a:extLst>
          </p:cNvPr>
          <p:cNvCxnSpPr>
            <a:cxnSpLocks/>
          </p:cNvCxnSpPr>
          <p:nvPr/>
        </p:nvCxnSpPr>
        <p:spPr>
          <a:xfrm flipV="1">
            <a:off x="11301569" y="5300927"/>
            <a:ext cx="0" cy="99958"/>
          </a:xfrm>
          <a:prstGeom prst="straightConnector1">
            <a:avLst/>
          </a:prstGeom>
          <a:ln w="12700" cap="rnd" cmpd="sng">
            <a:solidFill>
              <a:srgbClr val="C40303"/>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7" name="TextBox 6">
            <a:extLst>
              <a:ext uri="{FF2B5EF4-FFF2-40B4-BE49-F238E27FC236}">
                <a16:creationId xmlns:a16="http://schemas.microsoft.com/office/drawing/2014/main" id="{3520EB5C-6429-B34E-3CF7-EF529D614775}"/>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solidFill>
                  <a:schemeClr val="accent1"/>
                </a:solidFill>
                <a:latin typeface="Calibri" panose="020F0502020204030204"/>
              </a:rPr>
              <a:t>APAC</a:t>
            </a:r>
          </a:p>
        </p:txBody>
      </p:sp>
    </p:spTree>
    <p:extLst>
      <p:ext uri="{BB962C8B-B14F-4D97-AF65-F5344CB8AC3E}">
        <p14:creationId xmlns:p14="http://schemas.microsoft.com/office/powerpoint/2010/main" val="4033816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99">
            <a:extLst>
              <a:ext uri="{FF2B5EF4-FFF2-40B4-BE49-F238E27FC236}">
                <a16:creationId xmlns:a16="http://schemas.microsoft.com/office/drawing/2014/main" id="{DF77C27E-8F66-5B01-F613-76ED633C9122}"/>
              </a:ext>
            </a:extLst>
          </p:cNvPr>
          <p:cNvSpPr>
            <a:spLocks noGrp="1"/>
          </p:cNvSpPr>
          <p:nvPr>
            <p:ph type="title"/>
          </p:nvPr>
        </p:nvSpPr>
        <p:spPr/>
        <p:txBody>
          <a:bodyPr/>
          <a:lstStyle/>
          <a:p>
            <a:r>
              <a:rPr lang="en-US"/>
              <a:t>Ring Charts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p:txBody>
          <a:bodyPr/>
          <a:lstStyle/>
          <a:p>
            <a:r>
              <a:rPr lang="en-US"/>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88" name="TextBox 87">
            <a:extLst>
              <a:ext uri="{FF2B5EF4-FFF2-40B4-BE49-F238E27FC236}">
                <a16:creationId xmlns:a16="http://schemas.microsoft.com/office/drawing/2014/main" id="{E26358A6-3ACE-8BE8-76CC-B14D71AAD988}"/>
              </a:ext>
            </a:extLst>
          </p:cNvPr>
          <p:cNvSpPr txBox="1"/>
          <p:nvPr/>
        </p:nvSpPr>
        <p:spPr>
          <a:xfrm>
            <a:off x="123321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INDUSTRY VERTICAL</a:t>
            </a:r>
          </a:p>
          <a:p>
            <a:pPr algn="ctr" defTabSz="914377">
              <a:lnSpc>
                <a:spcPct val="150000"/>
              </a:lnSpc>
              <a:defRPr/>
            </a:pPr>
            <a:r>
              <a:rPr lang="en-US" sz="1000" kern="800">
                <a:solidFill>
                  <a:schemeClr val="accent1"/>
                </a:solidFill>
                <a:latin typeface="Calibri"/>
                <a:cs typeface="Arial Black"/>
              </a:rPr>
              <a:t>(Reported $ &amp; YoY Growth)</a:t>
            </a:r>
          </a:p>
        </p:txBody>
      </p:sp>
      <p:sp>
        <p:nvSpPr>
          <p:cNvPr id="89" name="TextBox 88">
            <a:extLst>
              <a:ext uri="{FF2B5EF4-FFF2-40B4-BE49-F238E27FC236}">
                <a16:creationId xmlns:a16="http://schemas.microsoft.com/office/drawing/2014/main" id="{80DF3901-4318-0461-8DB5-31FEADCA600B}"/>
              </a:ext>
            </a:extLst>
          </p:cNvPr>
          <p:cNvSpPr txBox="1"/>
          <p:nvPr/>
        </p:nvSpPr>
        <p:spPr>
          <a:xfrm>
            <a:off x="7315200" y="2373609"/>
            <a:ext cx="3670135" cy="553228"/>
          </a:xfrm>
          <a:prstGeom prst="rect">
            <a:avLst/>
          </a:prstGeom>
          <a:noFill/>
        </p:spPr>
        <p:txBody>
          <a:bodyPr wrap="square" rtlCol="0">
            <a:spAutoFit/>
          </a:bodyPr>
          <a:lstStyle/>
          <a:p>
            <a:pPr algn="ctr" defTabSz="914377">
              <a:lnSpc>
                <a:spcPct val="150000"/>
              </a:lnSpc>
              <a:defRPr/>
            </a:pPr>
            <a:r>
              <a:rPr lang="en-US" sz="1100" b="1" kern="800" spc="133">
                <a:solidFill>
                  <a:schemeClr val="accent1"/>
                </a:solidFill>
                <a:latin typeface="Calibri"/>
                <a:cs typeface="Arial Black"/>
              </a:rPr>
              <a:t>REVENUES BY GEOGRAPHY</a:t>
            </a:r>
          </a:p>
          <a:p>
            <a:pPr algn="ctr" defTabSz="914377">
              <a:lnSpc>
                <a:spcPct val="150000"/>
              </a:lnSpc>
              <a:defRPr/>
            </a:pPr>
            <a:r>
              <a:rPr lang="en-US" sz="1000" kern="800">
                <a:solidFill>
                  <a:schemeClr val="accent1"/>
                </a:solidFill>
                <a:latin typeface="Calibri"/>
                <a:cs typeface="Arial Black"/>
              </a:rPr>
              <a:t>(Reported $ &amp; YoY Growth)</a:t>
            </a:r>
          </a:p>
        </p:txBody>
      </p:sp>
      <p:grpSp>
        <p:nvGrpSpPr>
          <p:cNvPr id="163" name="Group 162">
            <a:extLst>
              <a:ext uri="{FF2B5EF4-FFF2-40B4-BE49-F238E27FC236}">
                <a16:creationId xmlns:a16="http://schemas.microsoft.com/office/drawing/2014/main" id="{2F4A4DEB-9057-CEC5-BDEE-14933EDDC4C4}"/>
              </a:ext>
            </a:extLst>
          </p:cNvPr>
          <p:cNvGrpSpPr/>
          <p:nvPr/>
        </p:nvGrpSpPr>
        <p:grpSpPr>
          <a:xfrm>
            <a:off x="570413" y="3110580"/>
            <a:ext cx="5293820" cy="2164813"/>
            <a:chOff x="570413" y="3110580"/>
            <a:chExt cx="5293820" cy="2164813"/>
          </a:xfrm>
        </p:grpSpPr>
        <p:graphicFrame>
          <p:nvGraphicFramePr>
            <p:cNvPr id="164" name="Chart 163">
              <a:extLst>
                <a:ext uri="{FF2B5EF4-FFF2-40B4-BE49-F238E27FC236}">
                  <a16:creationId xmlns:a16="http://schemas.microsoft.com/office/drawing/2014/main" id="{89EDE7FA-BC92-CACD-4834-CCB41C745544}"/>
                </a:ext>
              </a:extLst>
            </p:cNvPr>
            <p:cNvGraphicFramePr/>
            <p:nvPr>
              <p:extLst>
                <p:ext uri="{D42A27DB-BD31-4B8C-83A1-F6EECF244321}">
                  <p14:modId xmlns:p14="http://schemas.microsoft.com/office/powerpoint/2010/main" val="1304667188"/>
                </p:ext>
              </p:extLst>
            </p:nvPr>
          </p:nvGraphicFramePr>
          <p:xfrm>
            <a:off x="2111474" y="3110580"/>
            <a:ext cx="1938530" cy="1940747"/>
          </p:xfrm>
          <a:graphic>
            <a:graphicData uri="http://schemas.openxmlformats.org/drawingml/2006/chart">
              <c:chart xmlns:c="http://schemas.openxmlformats.org/drawingml/2006/chart" xmlns:r="http://schemas.openxmlformats.org/officeDocument/2006/relationships" r:id="rId2"/>
            </a:graphicData>
          </a:graphic>
        </p:graphicFrame>
        <p:sp>
          <p:nvSpPr>
            <p:cNvPr id="165" name="TextBox 164">
              <a:extLst>
                <a:ext uri="{FF2B5EF4-FFF2-40B4-BE49-F238E27FC236}">
                  <a16:creationId xmlns:a16="http://schemas.microsoft.com/office/drawing/2014/main" id="{32526FC9-5EFF-6FA0-DE36-5A8F94953E94}"/>
                </a:ext>
              </a:extLst>
            </p:cNvPr>
            <p:cNvSpPr txBox="1"/>
            <p:nvPr/>
          </p:nvSpPr>
          <p:spPr>
            <a:xfrm>
              <a:off x="578712" y="4705300"/>
              <a:ext cx="733021" cy="246221"/>
            </a:xfrm>
            <a:prstGeom prst="rect">
              <a:avLst/>
            </a:prstGeom>
            <a:noFill/>
          </p:spPr>
          <p:txBody>
            <a:bodyPr wrap="none" rtlCol="0">
              <a:spAutoFit/>
            </a:bodyPr>
            <a:lstStyle/>
            <a:p>
              <a:pPr defTabSz="685783">
                <a:defRPr/>
              </a:pPr>
              <a:r>
                <a:rPr lang="en-US" sz="1000" b="1" kern="800" spc="50">
                  <a:latin typeface="Calibri" panose="020F0502020204030204"/>
                  <a:cs typeface="Arial Black"/>
                </a:rPr>
                <a:t>Emerging</a:t>
              </a:r>
            </a:p>
          </p:txBody>
        </p:sp>
        <p:sp>
          <p:nvSpPr>
            <p:cNvPr id="166" name="TextBox 165">
              <a:extLst>
                <a:ext uri="{FF2B5EF4-FFF2-40B4-BE49-F238E27FC236}">
                  <a16:creationId xmlns:a16="http://schemas.microsoft.com/office/drawing/2014/main" id="{E6A6345D-B679-D41C-D1BE-00F4BB8378F2}"/>
                </a:ext>
              </a:extLst>
            </p:cNvPr>
            <p:cNvSpPr txBox="1"/>
            <p:nvPr/>
          </p:nvSpPr>
          <p:spPr>
            <a:xfrm>
              <a:off x="4049310" y="4705300"/>
              <a:ext cx="1790778" cy="246221"/>
            </a:xfrm>
            <a:prstGeom prst="rect">
              <a:avLst/>
            </a:prstGeom>
            <a:noFill/>
          </p:spPr>
          <p:txBody>
            <a:bodyPr wrap="square" rtlCol="0">
              <a:spAutoFit/>
            </a:bodyPr>
            <a:lstStyle/>
            <a:p>
              <a:pPr algn="r" defTabSz="685783">
                <a:defRPr/>
              </a:pPr>
              <a:r>
                <a:rPr lang="en-US" sz="1000" b="1" kern="800">
                  <a:latin typeface="Calibri" panose="020F0502020204030204"/>
                </a:rPr>
                <a:t>Software &amp; Hi-tech</a:t>
              </a:r>
            </a:p>
          </p:txBody>
        </p:sp>
        <p:sp>
          <p:nvSpPr>
            <p:cNvPr id="167" name="TextBox 166">
              <a:extLst>
                <a:ext uri="{FF2B5EF4-FFF2-40B4-BE49-F238E27FC236}">
                  <a16:creationId xmlns:a16="http://schemas.microsoft.com/office/drawing/2014/main" id="{44ECF4E5-402B-9BA7-3192-365955756E0A}"/>
                </a:ext>
              </a:extLst>
            </p:cNvPr>
            <p:cNvSpPr txBox="1"/>
            <p:nvPr/>
          </p:nvSpPr>
          <p:spPr>
            <a:xfrm>
              <a:off x="1236468" y="5013117"/>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26.6%</a:t>
              </a:r>
            </a:p>
          </p:txBody>
        </p:sp>
        <p:sp>
          <p:nvSpPr>
            <p:cNvPr id="168" name="TextBox 167">
              <a:extLst>
                <a:ext uri="{FF2B5EF4-FFF2-40B4-BE49-F238E27FC236}">
                  <a16:creationId xmlns:a16="http://schemas.microsoft.com/office/drawing/2014/main" id="{C1D39434-B706-3297-F1C0-C743F502B232}"/>
                </a:ext>
              </a:extLst>
            </p:cNvPr>
            <p:cNvSpPr txBox="1"/>
            <p:nvPr/>
          </p:nvSpPr>
          <p:spPr>
            <a:xfrm>
              <a:off x="5265251" y="5006554"/>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17.8%</a:t>
              </a:r>
            </a:p>
          </p:txBody>
        </p:sp>
        <p:sp>
          <p:nvSpPr>
            <p:cNvPr id="169" name="TextBox 168">
              <a:extLst>
                <a:ext uri="{FF2B5EF4-FFF2-40B4-BE49-F238E27FC236}">
                  <a16:creationId xmlns:a16="http://schemas.microsoft.com/office/drawing/2014/main" id="{AFF0D939-0FAF-E25E-3BC7-D4BD3F4D2553}"/>
                </a:ext>
              </a:extLst>
            </p:cNvPr>
            <p:cNvSpPr txBox="1"/>
            <p:nvPr/>
          </p:nvSpPr>
          <p:spPr>
            <a:xfrm>
              <a:off x="4787041" y="5009780"/>
              <a:ext cx="445322" cy="265613"/>
            </a:xfrm>
            <a:prstGeom prst="rect">
              <a:avLst/>
            </a:prstGeom>
            <a:noFill/>
          </p:spPr>
          <p:txBody>
            <a:bodyPr wrap="none" lIns="0" tIns="0" rIns="0" bIns="0" rtlCol="0">
              <a:noAutofit/>
            </a:bodyPr>
            <a:lstStyle/>
            <a:p>
              <a:pPr>
                <a:lnSpc>
                  <a:spcPct val="110000"/>
                </a:lnSpc>
                <a:spcBef>
                  <a:spcPts val="600"/>
                </a:spcBef>
              </a:pPr>
              <a:r>
                <a:rPr lang="en-US" sz="1000" b="1" kern="800"/>
                <a:t>$205</a:t>
              </a:r>
              <a:r>
                <a:rPr lang="en-US" sz="1000" b="1" kern="800">
                  <a:latin typeface="Calibri" panose="020F0502020204030204"/>
                </a:rPr>
                <a:t>M</a:t>
              </a:r>
              <a:endParaRPr lang="en-US" sz="1000" b="1" kern="800"/>
            </a:p>
          </p:txBody>
        </p:sp>
        <p:sp>
          <p:nvSpPr>
            <p:cNvPr id="170" name="Rectangle 169">
              <a:extLst>
                <a:ext uri="{FF2B5EF4-FFF2-40B4-BE49-F238E27FC236}">
                  <a16:creationId xmlns:a16="http://schemas.microsoft.com/office/drawing/2014/main" id="{094D83A9-EB2A-B3E4-3408-E7AF40E76A48}"/>
                </a:ext>
              </a:extLst>
            </p:cNvPr>
            <p:cNvSpPr/>
            <p:nvPr/>
          </p:nvSpPr>
          <p:spPr>
            <a:xfrm>
              <a:off x="570413" y="4971113"/>
              <a:ext cx="852059" cy="246220"/>
            </a:xfrm>
            <a:prstGeom prst="rect">
              <a:avLst/>
            </a:prstGeom>
          </p:spPr>
          <p:txBody>
            <a:bodyPr wrap="square">
              <a:spAutoFit/>
            </a:bodyPr>
            <a:lstStyle/>
            <a:p>
              <a:pPr defTabSz="685783">
                <a:defRPr/>
              </a:pPr>
              <a:r>
                <a:rPr lang="en-US" sz="1000" b="1" kern="800" spc="50">
                  <a:cs typeface="Arial Black"/>
                </a:rPr>
                <a:t>$148M</a:t>
              </a:r>
            </a:p>
          </p:txBody>
        </p:sp>
        <p:grpSp>
          <p:nvGrpSpPr>
            <p:cNvPr id="171" name="Group 170">
              <a:extLst>
                <a:ext uri="{FF2B5EF4-FFF2-40B4-BE49-F238E27FC236}">
                  <a16:creationId xmlns:a16="http://schemas.microsoft.com/office/drawing/2014/main" id="{FA4DF1A0-CD98-D9E2-8AC9-CBBBC1A4BDDB}"/>
                </a:ext>
              </a:extLst>
            </p:cNvPr>
            <p:cNvGrpSpPr/>
            <p:nvPr/>
          </p:nvGrpSpPr>
          <p:grpSpPr>
            <a:xfrm>
              <a:off x="3526435" y="4866078"/>
              <a:ext cx="2226428" cy="88888"/>
              <a:chOff x="9606445" y="5941936"/>
              <a:chExt cx="2226428" cy="88888"/>
            </a:xfrm>
          </p:grpSpPr>
          <p:cxnSp>
            <p:nvCxnSpPr>
              <p:cNvPr id="197" name="Straight Connector 196">
                <a:extLst>
                  <a:ext uri="{FF2B5EF4-FFF2-40B4-BE49-F238E27FC236}">
                    <a16:creationId xmlns:a16="http://schemas.microsoft.com/office/drawing/2014/main" id="{470A0D10-BCE9-6D15-4CF4-302ED481F9FF}"/>
                  </a:ext>
                </a:extLst>
              </p:cNvPr>
              <p:cNvCxnSpPr>
                <a:cxnSpLocks/>
              </p:cNvCxnSpPr>
              <p:nvPr/>
            </p:nvCxnSpPr>
            <p:spPr>
              <a:xfrm>
                <a:off x="9606445" y="6030824"/>
                <a:ext cx="2226428"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98" name="Straight Connector 197">
                <a:extLst>
                  <a:ext uri="{FF2B5EF4-FFF2-40B4-BE49-F238E27FC236}">
                    <a16:creationId xmlns:a16="http://schemas.microsoft.com/office/drawing/2014/main" id="{74F409D5-49B0-4924-9E4A-85935449B9C4}"/>
                  </a:ext>
                </a:extLst>
              </p:cNvPr>
              <p:cNvCxnSpPr>
                <a:cxnSpLocks/>
              </p:cNvCxnSpPr>
              <p:nvPr/>
            </p:nvCxnSpPr>
            <p:spPr>
              <a:xfrm flipV="1">
                <a:off x="9606445" y="5941936"/>
                <a:ext cx="0" cy="888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TextBox 171">
              <a:extLst>
                <a:ext uri="{FF2B5EF4-FFF2-40B4-BE49-F238E27FC236}">
                  <a16:creationId xmlns:a16="http://schemas.microsoft.com/office/drawing/2014/main" id="{B3D4ABD8-5A3D-C403-67EA-614FC3C5FC45}"/>
                </a:ext>
              </a:extLst>
            </p:cNvPr>
            <p:cNvSpPr txBox="1"/>
            <p:nvPr/>
          </p:nvSpPr>
          <p:spPr>
            <a:xfrm>
              <a:off x="575050" y="4003199"/>
              <a:ext cx="1665414" cy="246221"/>
            </a:xfrm>
            <a:prstGeom prst="rect">
              <a:avLst/>
            </a:prstGeom>
            <a:noFill/>
          </p:spPr>
          <p:txBody>
            <a:bodyPr wrap="square" rtlCol="0">
              <a:spAutoFit/>
            </a:bodyPr>
            <a:lstStyle/>
            <a:p>
              <a:pPr defTabSz="685783">
                <a:defRPr/>
              </a:pPr>
              <a:r>
                <a:rPr lang="en-US" sz="1000" b="1" kern="800">
                  <a:latin typeface="Calibri" panose="020F0502020204030204"/>
                </a:rPr>
                <a:t>Life Sciences &amp; Healthcare</a:t>
              </a:r>
              <a:endParaRPr lang="en-US" sz="1000" b="1" kern="800" spc="50">
                <a:latin typeface="Calibri"/>
                <a:cs typeface="Arial Black"/>
              </a:endParaRPr>
            </a:p>
          </p:txBody>
        </p:sp>
        <p:cxnSp>
          <p:nvCxnSpPr>
            <p:cNvPr id="173" name="Straight Connector 172">
              <a:extLst>
                <a:ext uri="{FF2B5EF4-FFF2-40B4-BE49-F238E27FC236}">
                  <a16:creationId xmlns:a16="http://schemas.microsoft.com/office/drawing/2014/main" id="{431D651B-87C1-CE36-FDA4-0DA3B74686A5}"/>
                </a:ext>
              </a:extLst>
            </p:cNvPr>
            <p:cNvCxnSpPr>
              <a:cxnSpLocks/>
            </p:cNvCxnSpPr>
            <p:nvPr/>
          </p:nvCxnSpPr>
          <p:spPr>
            <a:xfrm>
              <a:off x="658191" y="4267397"/>
              <a:ext cx="150054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9EC60220-D7CD-1BA7-4ED3-F9E4AEA320D0}"/>
                </a:ext>
              </a:extLst>
            </p:cNvPr>
            <p:cNvSpPr txBox="1"/>
            <p:nvPr/>
          </p:nvSpPr>
          <p:spPr>
            <a:xfrm>
              <a:off x="1236468" y="4306364"/>
              <a:ext cx="323807"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35.0%</a:t>
              </a:r>
            </a:p>
          </p:txBody>
        </p:sp>
        <p:sp>
          <p:nvSpPr>
            <p:cNvPr id="175" name="Rectangle 174">
              <a:extLst>
                <a:ext uri="{FF2B5EF4-FFF2-40B4-BE49-F238E27FC236}">
                  <a16:creationId xmlns:a16="http://schemas.microsoft.com/office/drawing/2014/main" id="{8E543ED4-1CD2-FD04-6542-8F363D9559F9}"/>
                </a:ext>
              </a:extLst>
            </p:cNvPr>
            <p:cNvSpPr/>
            <p:nvPr/>
          </p:nvSpPr>
          <p:spPr>
            <a:xfrm>
              <a:off x="584800" y="4265393"/>
              <a:ext cx="559769" cy="246221"/>
            </a:xfrm>
            <a:prstGeom prst="rect">
              <a:avLst/>
            </a:prstGeom>
          </p:spPr>
          <p:txBody>
            <a:bodyPr wrap="none">
              <a:spAutoFit/>
            </a:bodyPr>
            <a:lstStyle/>
            <a:p>
              <a:pPr defTabSz="685783">
                <a:defRPr/>
              </a:pPr>
              <a:r>
                <a:rPr lang="en-US" sz="1000" b="1" kern="800"/>
                <a:t>$130M</a:t>
              </a:r>
            </a:p>
          </p:txBody>
        </p:sp>
        <p:cxnSp>
          <p:nvCxnSpPr>
            <p:cNvPr id="176" name="Straight Connector 175">
              <a:extLst>
                <a:ext uri="{FF2B5EF4-FFF2-40B4-BE49-F238E27FC236}">
                  <a16:creationId xmlns:a16="http://schemas.microsoft.com/office/drawing/2014/main" id="{9775EE87-E0E3-6D43-40AB-A397CC6E2400}"/>
                </a:ext>
              </a:extLst>
            </p:cNvPr>
            <p:cNvCxnSpPr>
              <a:cxnSpLocks/>
            </p:cNvCxnSpPr>
            <p:nvPr/>
          </p:nvCxnSpPr>
          <p:spPr>
            <a:xfrm>
              <a:off x="3859965" y="3530413"/>
              <a:ext cx="190053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78338B5-663F-32A6-0A7C-B674B45C9517}"/>
                </a:ext>
              </a:extLst>
            </p:cNvPr>
            <p:cNvSpPr txBox="1"/>
            <p:nvPr/>
          </p:nvSpPr>
          <p:spPr>
            <a:xfrm>
              <a:off x="4576822" y="3278826"/>
              <a:ext cx="1242000" cy="246221"/>
            </a:xfrm>
            <a:prstGeom prst="rect">
              <a:avLst/>
            </a:prstGeom>
            <a:noFill/>
          </p:spPr>
          <p:txBody>
            <a:bodyPr wrap="square" rtlCol="0">
              <a:spAutoFit/>
            </a:bodyPr>
            <a:lstStyle/>
            <a:p>
              <a:pPr algn="r" defTabSz="685783">
                <a:defRPr/>
              </a:pPr>
              <a:r>
                <a:rPr lang="en-US" sz="1000" b="1">
                  <a:latin typeface="Calibri" panose="020F0502020204030204"/>
                </a:rPr>
                <a:t>Financial Services</a:t>
              </a:r>
            </a:p>
          </p:txBody>
        </p:sp>
        <p:sp>
          <p:nvSpPr>
            <p:cNvPr id="178" name="TextBox 177">
              <a:extLst>
                <a:ext uri="{FF2B5EF4-FFF2-40B4-BE49-F238E27FC236}">
                  <a16:creationId xmlns:a16="http://schemas.microsoft.com/office/drawing/2014/main" id="{7710FA34-EFDA-C4E4-4A20-00A8A9A1CA98}"/>
                </a:ext>
              </a:extLst>
            </p:cNvPr>
            <p:cNvSpPr txBox="1"/>
            <p:nvPr/>
          </p:nvSpPr>
          <p:spPr>
            <a:xfrm>
              <a:off x="5266393" y="3567510"/>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10.4%</a:t>
              </a:r>
            </a:p>
          </p:txBody>
        </p:sp>
        <p:sp>
          <p:nvSpPr>
            <p:cNvPr id="179" name="TextBox 178">
              <a:extLst>
                <a:ext uri="{FF2B5EF4-FFF2-40B4-BE49-F238E27FC236}">
                  <a16:creationId xmlns:a16="http://schemas.microsoft.com/office/drawing/2014/main" id="{035FFF9E-A85F-9D48-DF46-D131E12530AA}"/>
                </a:ext>
              </a:extLst>
            </p:cNvPr>
            <p:cNvSpPr txBox="1"/>
            <p:nvPr/>
          </p:nvSpPr>
          <p:spPr>
            <a:xfrm>
              <a:off x="4765556" y="3574412"/>
              <a:ext cx="392791" cy="265613"/>
            </a:xfrm>
            <a:prstGeom prst="rect">
              <a:avLst/>
            </a:prstGeom>
            <a:noFill/>
          </p:spPr>
          <p:txBody>
            <a:bodyPr wrap="none" lIns="0" tIns="0" rIns="0" bIns="0" rtlCol="0">
              <a:noAutofit/>
            </a:bodyPr>
            <a:lstStyle/>
            <a:p>
              <a:pPr algn="r" defTabSz="685783">
                <a:defRPr/>
              </a:pPr>
              <a:r>
                <a:rPr lang="en-US" sz="1000" b="1"/>
                <a:t>$255M</a:t>
              </a:r>
            </a:p>
          </p:txBody>
        </p:sp>
        <p:sp>
          <p:nvSpPr>
            <p:cNvPr id="180" name="TextBox 179">
              <a:extLst>
                <a:ext uri="{FF2B5EF4-FFF2-40B4-BE49-F238E27FC236}">
                  <a16:creationId xmlns:a16="http://schemas.microsoft.com/office/drawing/2014/main" id="{A6E5A42D-7815-07BB-439E-F839E00D8DD7}"/>
                </a:ext>
              </a:extLst>
            </p:cNvPr>
            <p:cNvSpPr txBox="1"/>
            <p:nvPr/>
          </p:nvSpPr>
          <p:spPr>
            <a:xfrm>
              <a:off x="4073455" y="4003199"/>
              <a:ext cx="1790778" cy="246221"/>
            </a:xfrm>
            <a:prstGeom prst="rect">
              <a:avLst/>
            </a:prstGeom>
            <a:noFill/>
          </p:spPr>
          <p:txBody>
            <a:bodyPr wrap="square" rtlCol="0">
              <a:spAutoFit/>
            </a:bodyPr>
            <a:lstStyle/>
            <a:p>
              <a:pPr algn="r" defTabSz="685783">
                <a:defRPr/>
              </a:pPr>
              <a:r>
                <a:rPr lang="en-US" sz="1000" b="1" kern="800">
                  <a:latin typeface="Calibri" panose="020F0502020204030204"/>
                </a:rPr>
                <a:t>Business Information &amp; Media</a:t>
              </a:r>
            </a:p>
          </p:txBody>
        </p:sp>
        <p:sp>
          <p:nvSpPr>
            <p:cNvPr id="181" name="TextBox 180">
              <a:extLst>
                <a:ext uri="{FF2B5EF4-FFF2-40B4-BE49-F238E27FC236}">
                  <a16:creationId xmlns:a16="http://schemas.microsoft.com/office/drawing/2014/main" id="{144A9409-2021-C86B-A25C-810BAB253BD6}"/>
                </a:ext>
              </a:extLst>
            </p:cNvPr>
            <p:cNvSpPr txBox="1"/>
            <p:nvPr/>
          </p:nvSpPr>
          <p:spPr>
            <a:xfrm>
              <a:off x="5266393" y="4318163"/>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20.8%</a:t>
              </a:r>
            </a:p>
          </p:txBody>
        </p:sp>
        <p:sp>
          <p:nvSpPr>
            <p:cNvPr id="182" name="TextBox 181">
              <a:extLst>
                <a:ext uri="{FF2B5EF4-FFF2-40B4-BE49-F238E27FC236}">
                  <a16:creationId xmlns:a16="http://schemas.microsoft.com/office/drawing/2014/main" id="{3A84A194-5AB0-BEF2-5C33-33438EF6A193}"/>
                </a:ext>
              </a:extLst>
            </p:cNvPr>
            <p:cNvSpPr txBox="1"/>
            <p:nvPr/>
          </p:nvSpPr>
          <p:spPr>
            <a:xfrm>
              <a:off x="4794131" y="4319733"/>
              <a:ext cx="375103" cy="160813"/>
            </a:xfrm>
            <a:prstGeom prst="rect">
              <a:avLst/>
            </a:prstGeom>
            <a:noFill/>
          </p:spPr>
          <p:txBody>
            <a:bodyPr wrap="none" lIns="0" tIns="0" rIns="0" bIns="0" rtlCol="0">
              <a:spAutoFit/>
            </a:bodyPr>
            <a:lstStyle/>
            <a:p>
              <a:pPr>
                <a:lnSpc>
                  <a:spcPct val="110000"/>
                </a:lnSpc>
                <a:spcBef>
                  <a:spcPts val="600"/>
                </a:spcBef>
              </a:pPr>
              <a:r>
                <a:rPr lang="en-US" sz="1000" b="1" kern="800"/>
                <a:t>$209</a:t>
              </a:r>
              <a:r>
                <a:rPr lang="en-US" sz="1000" b="1" kern="800">
                  <a:latin typeface="Calibri" panose="020F0502020204030204"/>
                </a:rPr>
                <a:t>M</a:t>
              </a:r>
              <a:endParaRPr lang="en-US" sz="1000" b="1" kern="800"/>
            </a:p>
          </p:txBody>
        </p:sp>
        <p:cxnSp>
          <p:nvCxnSpPr>
            <p:cNvPr id="183" name="Straight Connector 182">
              <a:extLst>
                <a:ext uri="{FF2B5EF4-FFF2-40B4-BE49-F238E27FC236}">
                  <a16:creationId xmlns:a16="http://schemas.microsoft.com/office/drawing/2014/main" id="{00C92E54-69C4-F0ED-DF94-52CF021627E2}"/>
                </a:ext>
              </a:extLst>
            </p:cNvPr>
            <p:cNvCxnSpPr>
              <a:cxnSpLocks/>
            </p:cNvCxnSpPr>
            <p:nvPr/>
          </p:nvCxnSpPr>
          <p:spPr>
            <a:xfrm>
              <a:off x="3974265" y="4267397"/>
              <a:ext cx="1809961"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grpSp>
          <p:nvGrpSpPr>
            <p:cNvPr id="184" name="Group 183">
              <a:extLst>
                <a:ext uri="{FF2B5EF4-FFF2-40B4-BE49-F238E27FC236}">
                  <a16:creationId xmlns:a16="http://schemas.microsoft.com/office/drawing/2014/main" id="{BE34607E-0298-63AF-8C7E-8C40C191BDBA}"/>
                </a:ext>
              </a:extLst>
            </p:cNvPr>
            <p:cNvGrpSpPr/>
            <p:nvPr/>
          </p:nvGrpSpPr>
          <p:grpSpPr>
            <a:xfrm>
              <a:off x="648602" y="4848267"/>
              <a:ext cx="1907263" cy="109660"/>
              <a:chOff x="3684787" y="5810620"/>
              <a:chExt cx="1907263" cy="109660"/>
            </a:xfrm>
          </p:grpSpPr>
          <p:cxnSp>
            <p:nvCxnSpPr>
              <p:cNvPr id="195" name="Straight Connector 194">
                <a:extLst>
                  <a:ext uri="{FF2B5EF4-FFF2-40B4-BE49-F238E27FC236}">
                    <a16:creationId xmlns:a16="http://schemas.microsoft.com/office/drawing/2014/main" id="{509D48F4-CF38-AAF2-6E1A-BAA9811A49FC}"/>
                  </a:ext>
                </a:extLst>
              </p:cNvPr>
              <p:cNvCxnSpPr>
                <a:cxnSpLocks/>
              </p:cNvCxnSpPr>
              <p:nvPr/>
            </p:nvCxnSpPr>
            <p:spPr>
              <a:xfrm>
                <a:off x="3684787" y="5920280"/>
                <a:ext cx="190726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473DFB8-8392-D7A8-F0B8-FFC70FAEE9B7}"/>
                  </a:ext>
                </a:extLst>
              </p:cNvPr>
              <p:cNvCxnSpPr>
                <a:cxnSpLocks/>
              </p:cNvCxnSpPr>
              <p:nvPr/>
            </p:nvCxnSpPr>
            <p:spPr>
              <a:xfrm flipV="1">
                <a:off x="5592050" y="5810620"/>
                <a:ext cx="0" cy="1096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TextBox 184">
              <a:extLst>
                <a:ext uri="{FF2B5EF4-FFF2-40B4-BE49-F238E27FC236}">
                  <a16:creationId xmlns:a16="http://schemas.microsoft.com/office/drawing/2014/main" id="{FE5496B3-50BE-FBA8-40D9-2C428393EE6C}"/>
                </a:ext>
              </a:extLst>
            </p:cNvPr>
            <p:cNvSpPr txBox="1"/>
            <p:nvPr/>
          </p:nvSpPr>
          <p:spPr>
            <a:xfrm>
              <a:off x="575050" y="3278826"/>
              <a:ext cx="1665414" cy="246221"/>
            </a:xfrm>
            <a:prstGeom prst="rect">
              <a:avLst/>
            </a:prstGeom>
            <a:noFill/>
          </p:spPr>
          <p:txBody>
            <a:bodyPr wrap="square" rtlCol="0">
              <a:spAutoFit/>
            </a:bodyPr>
            <a:lstStyle/>
            <a:p>
              <a:pPr defTabSz="685783">
                <a:defRPr/>
              </a:pPr>
              <a:r>
                <a:rPr lang="en-US" sz="1000" b="1"/>
                <a:t>Travel &amp; Consumer</a:t>
              </a:r>
            </a:p>
          </p:txBody>
        </p:sp>
        <p:cxnSp>
          <p:nvCxnSpPr>
            <p:cNvPr id="186" name="Straight Connector 185">
              <a:extLst>
                <a:ext uri="{FF2B5EF4-FFF2-40B4-BE49-F238E27FC236}">
                  <a16:creationId xmlns:a16="http://schemas.microsoft.com/office/drawing/2014/main" id="{7485A2CA-2D57-E1A5-A377-C73248966F9A}"/>
                </a:ext>
              </a:extLst>
            </p:cNvPr>
            <p:cNvCxnSpPr>
              <a:cxnSpLocks/>
            </p:cNvCxnSpPr>
            <p:nvPr/>
          </p:nvCxnSpPr>
          <p:spPr>
            <a:xfrm>
              <a:off x="658191" y="3532918"/>
              <a:ext cx="165137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A9A7C53A-D094-7D74-3B72-1217D2C55731}"/>
                </a:ext>
              </a:extLst>
            </p:cNvPr>
            <p:cNvSpPr txBox="1"/>
            <p:nvPr/>
          </p:nvSpPr>
          <p:spPr>
            <a:xfrm>
              <a:off x="1218886" y="3567660"/>
              <a:ext cx="323807" cy="160813"/>
            </a:xfrm>
            <a:prstGeom prst="rect">
              <a:avLst/>
            </a:prstGeom>
            <a:noFill/>
          </p:spPr>
          <p:txBody>
            <a:bodyPr wrap="none" lIns="0" tIns="0" rIns="0" bIns="0" rtlCol="0" anchor="t">
              <a:spAutoFit/>
            </a:bodyPr>
            <a:lstStyle/>
            <a:p>
              <a:pPr>
                <a:lnSpc>
                  <a:spcPct val="110000"/>
                </a:lnSpc>
                <a:spcBef>
                  <a:spcPts val="600"/>
                </a:spcBef>
              </a:pPr>
              <a:r>
                <a:rPr lang="en-US" sz="1000" b="1">
                  <a:ea typeface="Human Sans" charset="0"/>
                  <a:cs typeface="Human Sans" charset="0"/>
                </a:rPr>
                <a:t>41.9%</a:t>
              </a:r>
            </a:p>
          </p:txBody>
        </p:sp>
        <p:sp>
          <p:nvSpPr>
            <p:cNvPr id="188" name="Rectangle 187">
              <a:extLst>
                <a:ext uri="{FF2B5EF4-FFF2-40B4-BE49-F238E27FC236}">
                  <a16:creationId xmlns:a16="http://schemas.microsoft.com/office/drawing/2014/main" id="{B88B9417-A08E-78B7-5953-571A25366E52}"/>
                </a:ext>
              </a:extLst>
            </p:cNvPr>
            <p:cNvSpPr/>
            <p:nvPr/>
          </p:nvSpPr>
          <p:spPr>
            <a:xfrm>
              <a:off x="587055" y="3527120"/>
              <a:ext cx="559769" cy="246221"/>
            </a:xfrm>
            <a:prstGeom prst="rect">
              <a:avLst/>
            </a:prstGeom>
          </p:spPr>
          <p:txBody>
            <a:bodyPr wrap="none">
              <a:spAutoFit/>
            </a:bodyPr>
            <a:lstStyle/>
            <a:p>
              <a:pPr algn="r" defTabSz="685783">
                <a:defRPr/>
              </a:pPr>
              <a:r>
                <a:rPr lang="en-US" sz="1000" b="1"/>
                <a:t>$280M</a:t>
              </a:r>
            </a:p>
          </p:txBody>
        </p:sp>
        <p:cxnSp>
          <p:nvCxnSpPr>
            <p:cNvPr id="189" name="Straight Arrow Connector 188">
              <a:extLst>
                <a:ext uri="{FF2B5EF4-FFF2-40B4-BE49-F238E27FC236}">
                  <a16:creationId xmlns:a16="http://schemas.microsoft.com/office/drawing/2014/main" id="{E16CAC56-F3AF-C06C-5C94-3B3C3AFE09B6}"/>
                </a:ext>
              </a:extLst>
            </p:cNvPr>
            <p:cNvCxnSpPr>
              <a:cxnSpLocks/>
            </p:cNvCxnSpPr>
            <p:nvPr/>
          </p:nvCxnSpPr>
          <p:spPr>
            <a:xfrm>
              <a:off x="1663460"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9358C74-34AB-441E-848A-E05F35CC4E2F}"/>
                </a:ext>
              </a:extLst>
            </p:cNvPr>
            <p:cNvCxnSpPr>
              <a:cxnSpLocks/>
            </p:cNvCxnSpPr>
            <p:nvPr/>
          </p:nvCxnSpPr>
          <p:spPr>
            <a:xfrm>
              <a:off x="1663460" y="4332526"/>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463D0E93-EF04-AB5A-9C63-CD74CB564D6A}"/>
                </a:ext>
              </a:extLst>
            </p:cNvPr>
            <p:cNvCxnSpPr>
              <a:cxnSpLocks/>
            </p:cNvCxnSpPr>
            <p:nvPr/>
          </p:nvCxnSpPr>
          <p:spPr>
            <a:xfrm>
              <a:off x="1663460"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C1C2234-6DDA-93F0-0661-9B4F61EB89E2}"/>
                </a:ext>
              </a:extLst>
            </p:cNvPr>
            <p:cNvCxnSpPr>
              <a:cxnSpLocks/>
            </p:cNvCxnSpPr>
            <p:nvPr/>
          </p:nvCxnSpPr>
          <p:spPr>
            <a:xfrm>
              <a:off x="5679056" y="5029191"/>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6253A0A-0493-9735-C681-B78A804983C1}"/>
                </a:ext>
              </a:extLst>
            </p:cNvPr>
            <p:cNvCxnSpPr>
              <a:cxnSpLocks/>
            </p:cNvCxnSpPr>
            <p:nvPr/>
          </p:nvCxnSpPr>
          <p:spPr>
            <a:xfrm>
              <a:off x="5679056" y="4349779"/>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3140F96-6494-6538-7888-ED73EF9FB807}"/>
                </a:ext>
              </a:extLst>
            </p:cNvPr>
            <p:cNvCxnSpPr>
              <a:cxnSpLocks/>
            </p:cNvCxnSpPr>
            <p:nvPr/>
          </p:nvCxnSpPr>
          <p:spPr>
            <a:xfrm>
              <a:off x="5679056" y="3592023"/>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0AB6A1BC-C4F2-E623-AE04-08277BFC75A3}"/>
              </a:ext>
            </a:extLst>
          </p:cNvPr>
          <p:cNvGrpSpPr/>
          <p:nvPr/>
        </p:nvGrpSpPr>
        <p:grpSpPr>
          <a:xfrm>
            <a:off x="6865503" y="3155056"/>
            <a:ext cx="4554472" cy="2326178"/>
            <a:chOff x="6865503" y="3155056"/>
            <a:chExt cx="4554472" cy="2326178"/>
          </a:xfrm>
        </p:grpSpPr>
        <p:sp>
          <p:nvSpPr>
            <p:cNvPr id="200" name="TextBox 199">
              <a:extLst>
                <a:ext uri="{FF2B5EF4-FFF2-40B4-BE49-F238E27FC236}">
                  <a16:creationId xmlns:a16="http://schemas.microsoft.com/office/drawing/2014/main" id="{9917D540-A523-FC47-50D1-4967FB9D5755}"/>
                </a:ext>
              </a:extLst>
            </p:cNvPr>
            <p:cNvSpPr txBox="1"/>
            <p:nvPr/>
          </p:nvSpPr>
          <p:spPr>
            <a:xfrm>
              <a:off x="10335114" y="4936789"/>
              <a:ext cx="1058084"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CEE*</a:t>
              </a:r>
            </a:p>
          </p:txBody>
        </p:sp>
        <p:sp>
          <p:nvSpPr>
            <p:cNvPr id="201" name="TextBox 200">
              <a:extLst>
                <a:ext uri="{FF2B5EF4-FFF2-40B4-BE49-F238E27FC236}">
                  <a16:creationId xmlns:a16="http://schemas.microsoft.com/office/drawing/2014/main" id="{47E06797-0BD8-90D9-E16A-40EC85D39E87}"/>
                </a:ext>
              </a:extLst>
            </p:cNvPr>
            <p:cNvSpPr txBox="1"/>
            <p:nvPr/>
          </p:nvSpPr>
          <p:spPr>
            <a:xfrm>
              <a:off x="10439530" y="3351915"/>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EMEA</a:t>
              </a:r>
            </a:p>
          </p:txBody>
        </p:sp>
        <p:sp>
          <p:nvSpPr>
            <p:cNvPr id="202" name="TextBox 201">
              <a:extLst>
                <a:ext uri="{FF2B5EF4-FFF2-40B4-BE49-F238E27FC236}">
                  <a16:creationId xmlns:a16="http://schemas.microsoft.com/office/drawing/2014/main" id="{ACA79BC6-9509-50F1-F585-6E1E65A0CB1D}"/>
                </a:ext>
              </a:extLst>
            </p:cNvPr>
            <p:cNvSpPr txBox="1"/>
            <p:nvPr/>
          </p:nvSpPr>
          <p:spPr>
            <a:xfrm>
              <a:off x="6879742" y="4016116"/>
              <a:ext cx="1058085" cy="264688"/>
            </a:xfrm>
            <a:prstGeom prst="rect">
              <a:avLst/>
            </a:prstGeom>
            <a:noFill/>
          </p:spPr>
          <p:txBody>
            <a:bodyPr wrap="square" rtlCol="0">
              <a:spAutoFit/>
            </a:bodyPr>
            <a:lstStyle/>
            <a:p>
              <a:pPr defTabSz="685783">
                <a:lnSpc>
                  <a:spcPct val="120000"/>
                </a:lnSpc>
                <a:defRPr/>
              </a:pPr>
              <a:r>
                <a:rPr lang="en-US" sz="1000" b="1"/>
                <a:t>AMERICAS</a:t>
              </a:r>
            </a:p>
          </p:txBody>
        </p:sp>
        <p:graphicFrame>
          <p:nvGraphicFramePr>
            <p:cNvPr id="203" name="Chart 202">
              <a:extLst>
                <a:ext uri="{FF2B5EF4-FFF2-40B4-BE49-F238E27FC236}">
                  <a16:creationId xmlns:a16="http://schemas.microsoft.com/office/drawing/2014/main" id="{E902F142-C087-DE2D-13E3-89D99FD7313C}"/>
                </a:ext>
              </a:extLst>
            </p:cNvPr>
            <p:cNvGraphicFramePr/>
            <p:nvPr>
              <p:extLst>
                <p:ext uri="{D42A27DB-BD31-4B8C-83A1-F6EECF244321}">
                  <p14:modId xmlns:p14="http://schemas.microsoft.com/office/powerpoint/2010/main" val="3392933944"/>
                </p:ext>
              </p:extLst>
            </p:nvPr>
          </p:nvGraphicFramePr>
          <p:xfrm>
            <a:off x="8147788" y="3155056"/>
            <a:ext cx="1939796" cy="1938528"/>
          </p:xfrm>
          <a:graphic>
            <a:graphicData uri="http://schemas.openxmlformats.org/drawingml/2006/chart">
              <c:chart xmlns:c="http://schemas.openxmlformats.org/drawingml/2006/chart" xmlns:r="http://schemas.openxmlformats.org/officeDocument/2006/relationships" r:id="rId3"/>
            </a:graphicData>
          </a:graphic>
        </p:graphicFrame>
        <p:cxnSp>
          <p:nvCxnSpPr>
            <p:cNvPr id="204" name="Straight Connector 203">
              <a:extLst>
                <a:ext uri="{FF2B5EF4-FFF2-40B4-BE49-F238E27FC236}">
                  <a16:creationId xmlns:a16="http://schemas.microsoft.com/office/drawing/2014/main" id="{7DDDCD0F-5AD2-47F4-7096-ED00107E4A7E}"/>
                </a:ext>
              </a:extLst>
            </p:cNvPr>
            <p:cNvCxnSpPr>
              <a:cxnSpLocks/>
            </p:cNvCxnSpPr>
            <p:nvPr/>
          </p:nvCxnSpPr>
          <p:spPr>
            <a:xfrm>
              <a:off x="9932432" y="4649626"/>
              <a:ext cx="14199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E7787BB-E1DE-1076-6B5F-AD849B769959}"/>
                </a:ext>
              </a:extLst>
            </p:cNvPr>
            <p:cNvCxnSpPr>
              <a:cxnSpLocks/>
            </p:cNvCxnSpPr>
            <p:nvPr/>
          </p:nvCxnSpPr>
          <p:spPr>
            <a:xfrm>
              <a:off x="9975746" y="3621705"/>
              <a:ext cx="137662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186BEB0-942A-7247-DB31-C996F9C46F46}"/>
                </a:ext>
              </a:extLst>
            </p:cNvPr>
            <p:cNvCxnSpPr>
              <a:cxnSpLocks/>
            </p:cNvCxnSpPr>
            <p:nvPr/>
          </p:nvCxnSpPr>
          <p:spPr>
            <a:xfrm>
              <a:off x="6962094" y="4282837"/>
              <a:ext cx="12356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F2A6F8EB-1BC9-908A-CD44-2A5849A15100}"/>
                </a:ext>
              </a:extLst>
            </p:cNvPr>
            <p:cNvSpPr txBox="1"/>
            <p:nvPr/>
          </p:nvSpPr>
          <p:spPr>
            <a:xfrm>
              <a:off x="10317053" y="5216546"/>
              <a:ext cx="531746" cy="264688"/>
            </a:xfrm>
            <a:prstGeom prst="rect">
              <a:avLst/>
            </a:prstGeom>
            <a:noFill/>
          </p:spPr>
          <p:txBody>
            <a:bodyPr wrap="square" rtlCol="0">
              <a:spAutoFit/>
            </a:bodyPr>
            <a:lstStyle/>
            <a:p>
              <a:pPr defTabSz="685783">
                <a:lnSpc>
                  <a:spcPct val="120000"/>
                </a:lnSpc>
                <a:defRPr/>
              </a:pPr>
              <a:r>
                <a:rPr lang="en-US" sz="1000" b="1">
                  <a:latin typeface="Calibri" panose="020F0502020204030204"/>
                </a:rPr>
                <a:t>$10M</a:t>
              </a:r>
            </a:p>
          </p:txBody>
        </p:sp>
        <p:sp>
          <p:nvSpPr>
            <p:cNvPr id="208" name="TextBox 207">
              <a:extLst>
                <a:ext uri="{FF2B5EF4-FFF2-40B4-BE49-F238E27FC236}">
                  <a16:creationId xmlns:a16="http://schemas.microsoft.com/office/drawing/2014/main" id="{33CDEF84-E01C-BDB3-E696-3EE9F3630729}"/>
                </a:ext>
              </a:extLst>
            </p:cNvPr>
            <p:cNvSpPr txBox="1"/>
            <p:nvPr/>
          </p:nvSpPr>
          <p:spPr>
            <a:xfrm>
              <a:off x="10866167" y="4691617"/>
              <a:ext cx="323807" cy="160813"/>
            </a:xfrm>
            <a:prstGeom prst="rect">
              <a:avLst/>
            </a:prstGeom>
            <a:noFill/>
          </p:spPr>
          <p:txBody>
            <a:bodyPr wrap="none" lIns="0" tIns="0" rIns="0" bIns="0" rtlCol="0">
              <a:spAutoFit/>
            </a:bodyPr>
            <a:lstStyle/>
            <a:p>
              <a:pPr>
                <a:lnSpc>
                  <a:spcPct val="110000"/>
                </a:lnSpc>
                <a:spcBef>
                  <a:spcPts val="600"/>
                </a:spcBef>
              </a:pPr>
              <a:r>
                <a:rPr lang="en-US" sz="1000" b="1"/>
                <a:t>10.5%</a:t>
              </a:r>
            </a:p>
          </p:txBody>
        </p:sp>
        <p:grpSp>
          <p:nvGrpSpPr>
            <p:cNvPr id="209" name="Group 208">
              <a:extLst>
                <a:ext uri="{FF2B5EF4-FFF2-40B4-BE49-F238E27FC236}">
                  <a16:creationId xmlns:a16="http://schemas.microsoft.com/office/drawing/2014/main" id="{7D16D1D6-4FA6-D759-221A-5DF47F773360}"/>
                </a:ext>
              </a:extLst>
            </p:cNvPr>
            <p:cNvGrpSpPr/>
            <p:nvPr/>
          </p:nvGrpSpPr>
          <p:grpSpPr>
            <a:xfrm>
              <a:off x="9677817" y="4906466"/>
              <a:ext cx="1674552" cy="312844"/>
              <a:chOff x="9677817" y="4833314"/>
              <a:chExt cx="1674552" cy="312844"/>
            </a:xfrm>
          </p:grpSpPr>
          <p:cxnSp>
            <p:nvCxnSpPr>
              <p:cNvPr id="221" name="Straight Connector 220">
                <a:extLst>
                  <a:ext uri="{FF2B5EF4-FFF2-40B4-BE49-F238E27FC236}">
                    <a16:creationId xmlns:a16="http://schemas.microsoft.com/office/drawing/2014/main" id="{A6DB90F4-1E43-B3C4-5D27-1D9BD119B61C}"/>
                  </a:ext>
                </a:extLst>
              </p:cNvPr>
              <p:cNvCxnSpPr>
                <a:cxnSpLocks/>
              </p:cNvCxnSpPr>
              <p:nvPr/>
            </p:nvCxnSpPr>
            <p:spPr>
              <a:xfrm flipV="1">
                <a:off x="9677817" y="5130026"/>
                <a:ext cx="1674552" cy="138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D546EFD-B234-8AB4-DEB0-026DD4929936}"/>
                  </a:ext>
                </a:extLst>
              </p:cNvPr>
              <p:cNvCxnSpPr>
                <a:cxnSpLocks/>
              </p:cNvCxnSpPr>
              <p:nvPr/>
            </p:nvCxnSpPr>
            <p:spPr>
              <a:xfrm flipV="1">
                <a:off x="9677817" y="4833314"/>
                <a:ext cx="0" cy="3128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id="{F1FD9FFB-B441-AB8A-70B1-4649AED53AB8}"/>
                </a:ext>
              </a:extLst>
            </p:cNvPr>
            <p:cNvSpPr txBox="1"/>
            <p:nvPr/>
          </p:nvSpPr>
          <p:spPr>
            <a:xfrm>
              <a:off x="10870617" y="3652369"/>
              <a:ext cx="323807" cy="160813"/>
            </a:xfrm>
            <a:prstGeom prst="rect">
              <a:avLst/>
            </a:prstGeom>
            <a:noFill/>
          </p:spPr>
          <p:txBody>
            <a:bodyPr wrap="none" lIns="0" tIns="0" rIns="0" bIns="0" rtlCol="0">
              <a:spAutoFit/>
            </a:bodyPr>
            <a:lstStyle/>
            <a:p>
              <a:pPr>
                <a:lnSpc>
                  <a:spcPct val="110000"/>
                </a:lnSpc>
                <a:spcBef>
                  <a:spcPts val="600"/>
                </a:spcBef>
              </a:pPr>
              <a:r>
                <a:rPr lang="en-US" sz="1000" b="1">
                  <a:latin typeface="Calibri" panose="020F0502020204030204"/>
                </a:rPr>
                <a:t>35.3%</a:t>
              </a:r>
            </a:p>
          </p:txBody>
        </p:sp>
        <p:sp>
          <p:nvSpPr>
            <p:cNvPr id="211" name="TextBox 210">
              <a:extLst>
                <a:ext uri="{FF2B5EF4-FFF2-40B4-BE49-F238E27FC236}">
                  <a16:creationId xmlns:a16="http://schemas.microsoft.com/office/drawing/2014/main" id="{D881C9B9-609F-B446-EFAC-6D36DBC4DDF7}"/>
                </a:ext>
              </a:extLst>
            </p:cNvPr>
            <p:cNvSpPr txBox="1"/>
            <p:nvPr/>
          </p:nvSpPr>
          <p:spPr>
            <a:xfrm>
              <a:off x="7458832" y="4344366"/>
              <a:ext cx="249327" cy="270811"/>
            </a:xfrm>
            <a:prstGeom prst="rect">
              <a:avLst/>
            </a:prstGeom>
            <a:noFill/>
          </p:spPr>
          <p:txBody>
            <a:bodyPr wrap="none" lIns="0" tIns="0" rIns="0" bIns="0" rtlCol="0" anchor="t">
              <a:noAutofit/>
            </a:bodyPr>
            <a:lstStyle/>
            <a:p>
              <a:pPr>
                <a:lnSpc>
                  <a:spcPct val="110000"/>
                </a:lnSpc>
                <a:spcBef>
                  <a:spcPts val="600"/>
                </a:spcBef>
              </a:pPr>
              <a:r>
                <a:rPr lang="en-US" sz="1000" b="1">
                  <a:ea typeface="Human Sans" charset="0"/>
                  <a:cs typeface="Human Sans" charset="0"/>
                </a:rPr>
                <a:t>26.3%</a:t>
              </a:r>
            </a:p>
          </p:txBody>
        </p:sp>
        <p:sp>
          <p:nvSpPr>
            <p:cNvPr id="212" name="TextBox 211">
              <a:extLst>
                <a:ext uri="{FF2B5EF4-FFF2-40B4-BE49-F238E27FC236}">
                  <a16:creationId xmlns:a16="http://schemas.microsoft.com/office/drawing/2014/main" id="{F86E3EAB-FB00-0298-7FAE-45EB833ECA09}"/>
                </a:ext>
              </a:extLst>
            </p:cNvPr>
            <p:cNvSpPr txBox="1"/>
            <p:nvPr/>
          </p:nvSpPr>
          <p:spPr>
            <a:xfrm>
              <a:off x="10836814" y="5274385"/>
              <a:ext cx="362279" cy="160813"/>
            </a:xfrm>
            <a:prstGeom prst="rect">
              <a:avLst/>
            </a:prstGeom>
            <a:noFill/>
          </p:spPr>
          <p:txBody>
            <a:bodyPr wrap="none" lIns="0" tIns="0" rIns="0" bIns="0" rtlCol="0" anchor="t">
              <a:spAutoFit/>
            </a:bodyPr>
            <a:lstStyle/>
            <a:p>
              <a:pPr>
                <a:lnSpc>
                  <a:spcPct val="110000"/>
                </a:lnSpc>
                <a:spcBef>
                  <a:spcPts val="600"/>
                </a:spcBef>
              </a:pPr>
              <a:r>
                <a:rPr lang="en-US" sz="1000" b="1">
                  <a:latin typeface="Calibri" panose="020F0502020204030204"/>
                </a:rPr>
                <a:t>-77.2%</a:t>
              </a:r>
            </a:p>
          </p:txBody>
        </p:sp>
        <p:sp>
          <p:nvSpPr>
            <p:cNvPr id="213" name="Rectangle 212">
              <a:extLst>
                <a:ext uri="{FF2B5EF4-FFF2-40B4-BE49-F238E27FC236}">
                  <a16:creationId xmlns:a16="http://schemas.microsoft.com/office/drawing/2014/main" id="{719C1B58-E8AC-036C-A993-BF7F934016BC}"/>
                </a:ext>
              </a:extLst>
            </p:cNvPr>
            <p:cNvSpPr/>
            <p:nvPr/>
          </p:nvSpPr>
          <p:spPr>
            <a:xfrm>
              <a:off x="6865503" y="4307077"/>
              <a:ext cx="779235" cy="246221"/>
            </a:xfrm>
            <a:prstGeom prst="rect">
              <a:avLst/>
            </a:prstGeom>
          </p:spPr>
          <p:txBody>
            <a:bodyPr wrap="square">
              <a:spAutoFit/>
            </a:bodyPr>
            <a:lstStyle/>
            <a:p>
              <a:r>
                <a:rPr lang="en-US" sz="1000" b="1"/>
                <a:t>$747M</a:t>
              </a:r>
              <a:endParaRPr lang="en-US" sz="1000"/>
            </a:p>
          </p:txBody>
        </p:sp>
        <p:sp>
          <p:nvSpPr>
            <p:cNvPr id="214" name="Rectangle 213">
              <a:extLst>
                <a:ext uri="{FF2B5EF4-FFF2-40B4-BE49-F238E27FC236}">
                  <a16:creationId xmlns:a16="http://schemas.microsoft.com/office/drawing/2014/main" id="{3E87D10E-013F-EB44-8556-E691D05BCFBA}"/>
                </a:ext>
              </a:extLst>
            </p:cNvPr>
            <p:cNvSpPr/>
            <p:nvPr/>
          </p:nvSpPr>
          <p:spPr>
            <a:xfrm>
              <a:off x="10289027" y="3613723"/>
              <a:ext cx="559769" cy="246221"/>
            </a:xfrm>
            <a:prstGeom prst="rect">
              <a:avLst/>
            </a:prstGeom>
          </p:spPr>
          <p:txBody>
            <a:bodyPr wrap="none">
              <a:spAutoFit/>
            </a:bodyPr>
            <a:lstStyle/>
            <a:p>
              <a:r>
                <a:rPr lang="en-US" sz="1000" b="1"/>
                <a:t>$438M</a:t>
              </a:r>
              <a:endParaRPr lang="en-US" sz="1000"/>
            </a:p>
          </p:txBody>
        </p:sp>
        <p:sp>
          <p:nvSpPr>
            <p:cNvPr id="215" name="Rectangle 214">
              <a:extLst>
                <a:ext uri="{FF2B5EF4-FFF2-40B4-BE49-F238E27FC236}">
                  <a16:creationId xmlns:a16="http://schemas.microsoft.com/office/drawing/2014/main" id="{1F6F5F71-22D6-2651-7786-E9C623B7102D}"/>
                </a:ext>
              </a:extLst>
            </p:cNvPr>
            <p:cNvSpPr/>
            <p:nvPr/>
          </p:nvSpPr>
          <p:spPr>
            <a:xfrm>
              <a:off x="10329102" y="4648688"/>
              <a:ext cx="519694" cy="246221"/>
            </a:xfrm>
            <a:prstGeom prst="rect">
              <a:avLst/>
            </a:prstGeom>
          </p:spPr>
          <p:txBody>
            <a:bodyPr wrap="none">
              <a:spAutoFit/>
            </a:bodyPr>
            <a:lstStyle/>
            <a:p>
              <a:r>
                <a:rPr lang="en-US" sz="1000" b="1" kern="800" spc="50">
                  <a:cs typeface="Arial Black"/>
                </a:rPr>
                <a:t>$32M</a:t>
              </a:r>
              <a:endParaRPr lang="en-US" sz="1000"/>
            </a:p>
          </p:txBody>
        </p:sp>
        <p:cxnSp>
          <p:nvCxnSpPr>
            <p:cNvPr id="216" name="Straight Arrow Connector 215">
              <a:extLst>
                <a:ext uri="{FF2B5EF4-FFF2-40B4-BE49-F238E27FC236}">
                  <a16:creationId xmlns:a16="http://schemas.microsoft.com/office/drawing/2014/main" id="{D584A4B0-0B0B-AB69-83D9-E8480286300D}"/>
                </a:ext>
              </a:extLst>
            </p:cNvPr>
            <p:cNvCxnSpPr>
              <a:cxnSpLocks/>
            </p:cNvCxnSpPr>
            <p:nvPr/>
          </p:nvCxnSpPr>
          <p:spPr>
            <a:xfrm>
              <a:off x="7908611" y="437095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009448-90D4-988A-712A-0234C1504F07}"/>
                </a:ext>
              </a:extLst>
            </p:cNvPr>
            <p:cNvCxnSpPr>
              <a:cxnSpLocks/>
            </p:cNvCxnSpPr>
            <p:nvPr/>
          </p:nvCxnSpPr>
          <p:spPr>
            <a:xfrm>
              <a:off x="11301569" y="367526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FD96A595-13AD-CB1E-53A5-B6D267A3759B}"/>
                </a:ext>
              </a:extLst>
            </p:cNvPr>
            <p:cNvCxnSpPr>
              <a:cxnSpLocks/>
            </p:cNvCxnSpPr>
            <p:nvPr/>
          </p:nvCxnSpPr>
          <p:spPr>
            <a:xfrm>
              <a:off x="11301569" y="4710064"/>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BCB5C05-99DD-372E-CA2C-3881B32FBF6D}"/>
                </a:ext>
              </a:extLst>
            </p:cNvPr>
            <p:cNvCxnSpPr>
              <a:cxnSpLocks/>
            </p:cNvCxnSpPr>
            <p:nvPr/>
          </p:nvCxnSpPr>
          <p:spPr>
            <a:xfrm flipV="1">
              <a:off x="11301569" y="5300927"/>
              <a:ext cx="0" cy="99958"/>
            </a:xfrm>
            <a:prstGeom prst="straightConnector1">
              <a:avLst/>
            </a:prstGeom>
            <a:ln w="12700" cap="rnd" cmpd="sng">
              <a:solidFill>
                <a:schemeClr val="tx1"/>
              </a:solidFill>
              <a:round/>
              <a:headEnd type="arrow" w="med" len="sm"/>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7CD3D26-CD98-7673-4D1C-69C6FBCBA538}"/>
                </a:ext>
              </a:extLst>
            </p:cNvPr>
            <p:cNvSpPr txBox="1"/>
            <p:nvPr/>
          </p:nvSpPr>
          <p:spPr>
            <a:xfrm>
              <a:off x="10439530" y="4362254"/>
              <a:ext cx="980445" cy="264688"/>
            </a:xfrm>
            <a:prstGeom prst="rect">
              <a:avLst/>
            </a:prstGeom>
            <a:noFill/>
          </p:spPr>
          <p:txBody>
            <a:bodyPr wrap="square" rtlCol="0">
              <a:spAutoFit/>
            </a:bodyPr>
            <a:lstStyle/>
            <a:p>
              <a:pPr algn="r" defTabSz="685783">
                <a:lnSpc>
                  <a:spcPct val="120000"/>
                </a:lnSpc>
                <a:defRPr/>
              </a:pPr>
              <a:r>
                <a:rPr lang="en-US" sz="1000" b="1">
                  <a:latin typeface="Calibri" panose="020F0502020204030204"/>
                </a:rPr>
                <a:t>APAC</a:t>
              </a:r>
            </a:p>
          </p:txBody>
        </p:sp>
      </p:grpSp>
    </p:spTree>
    <p:extLst>
      <p:ext uri="{BB962C8B-B14F-4D97-AF65-F5344CB8AC3E}">
        <p14:creationId xmlns:p14="http://schemas.microsoft.com/office/powerpoint/2010/main" val="2457138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dirty="0"/>
              <a:t> </a:t>
            </a:r>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3944937" cy="1181285"/>
          </a:xfrm>
        </p:spPr>
        <p:txBody>
          <a:bodyPr vert="horz" wrap="square" lIns="0" tIns="0" rIns="0" bIns="0" rtlCol="0">
            <a:normAutofit/>
          </a:bodyPr>
          <a:lstStyle/>
          <a:p>
            <a:pPr>
              <a:spcAft>
                <a:spcPts val="600"/>
              </a:spcAft>
            </a:pPr>
            <a:r>
              <a:rPr lang="en-US" dirty="0"/>
              <a:t>Core capabilities</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endParaRPr lang="en-US" sz="1400" b="1" i="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sp>
        <p:nvSpPr>
          <p:cNvPr id="6" name="Picture Placeholder 5">
            <a:extLst>
              <a:ext uri="{FF2B5EF4-FFF2-40B4-BE49-F238E27FC236}">
                <a16:creationId xmlns:a16="http://schemas.microsoft.com/office/drawing/2014/main" id="{F486DEAA-FA62-D6C5-C055-80E64AF9FDFC}"/>
              </a:ext>
            </a:extLst>
          </p:cNvPr>
          <p:cNvSpPr>
            <a:spLocks noGrp="1"/>
          </p:cNvSpPr>
          <p:nvPr>
            <p:ph type="pic" sz="quarter" idx="27"/>
          </p:nvPr>
        </p:nvSpPr>
        <p:spPr/>
        <p:txBody>
          <a:bodyPr/>
          <a:lstStyle/>
          <a:p>
            <a:endParaRPr lang="en-US"/>
          </a:p>
        </p:txBody>
      </p:sp>
      <p:sp>
        <p:nvSpPr>
          <p:cNvPr id="12" name="Rectangle 2">
            <a:extLst>
              <a:ext uri="{FF2B5EF4-FFF2-40B4-BE49-F238E27FC236}">
                <a16:creationId xmlns:a16="http://schemas.microsoft.com/office/drawing/2014/main" id="{AC6F7D43-D7D2-A5E5-243B-BBCD4ABBC378}"/>
              </a:ext>
            </a:extLst>
          </p:cNvPr>
          <p:cNvSpPr>
            <a:spLocks noChangeArrowheads="1"/>
          </p:cNvSpPr>
          <p:nvPr/>
        </p:nvSpPr>
        <p:spPr bwMode="auto">
          <a:xfrm>
            <a:off x="6312532" y="948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E7B0806A-F9BC-F1A1-7684-06CD4056CAF9}"/>
              </a:ext>
            </a:extLst>
          </p:cNvPr>
          <p:cNvSpPr>
            <a:spLocks noChangeArrowheads="1"/>
          </p:cNvSpPr>
          <p:nvPr/>
        </p:nvSpPr>
        <p:spPr bwMode="auto">
          <a:xfrm>
            <a:off x="6556375" y="1033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6" name="Table 15">
            <a:extLst>
              <a:ext uri="{FF2B5EF4-FFF2-40B4-BE49-F238E27FC236}">
                <a16:creationId xmlns:a16="http://schemas.microsoft.com/office/drawing/2014/main" id="{FCA95DEA-F194-F0D3-1412-600AD34B70AE}"/>
              </a:ext>
            </a:extLst>
          </p:cNvPr>
          <p:cNvGraphicFramePr>
            <a:graphicFrameLocks noGrp="1"/>
          </p:cNvGraphicFramePr>
          <p:nvPr>
            <p:extLst>
              <p:ext uri="{D42A27DB-BD31-4B8C-83A1-F6EECF244321}">
                <p14:modId xmlns:p14="http://schemas.microsoft.com/office/powerpoint/2010/main" val="2305212089"/>
              </p:ext>
            </p:extLst>
          </p:nvPr>
        </p:nvGraphicFramePr>
        <p:xfrm>
          <a:off x="627062" y="1891374"/>
          <a:ext cx="10929935" cy="2051124"/>
        </p:xfrm>
        <a:graphic>
          <a:graphicData uri="http://schemas.openxmlformats.org/drawingml/2006/table">
            <a:tbl>
              <a:tblPr/>
              <a:tblGrid>
                <a:gridCol w="2185987">
                  <a:extLst>
                    <a:ext uri="{9D8B030D-6E8A-4147-A177-3AD203B41FA5}">
                      <a16:colId xmlns:a16="http://schemas.microsoft.com/office/drawing/2014/main" val="3199948766"/>
                    </a:ext>
                  </a:extLst>
                </a:gridCol>
                <a:gridCol w="2185987">
                  <a:extLst>
                    <a:ext uri="{9D8B030D-6E8A-4147-A177-3AD203B41FA5}">
                      <a16:colId xmlns:a16="http://schemas.microsoft.com/office/drawing/2014/main" val="418241073"/>
                    </a:ext>
                  </a:extLst>
                </a:gridCol>
                <a:gridCol w="2185987">
                  <a:extLst>
                    <a:ext uri="{9D8B030D-6E8A-4147-A177-3AD203B41FA5}">
                      <a16:colId xmlns:a16="http://schemas.microsoft.com/office/drawing/2014/main" val="791670009"/>
                    </a:ext>
                  </a:extLst>
                </a:gridCol>
                <a:gridCol w="2185987">
                  <a:extLst>
                    <a:ext uri="{9D8B030D-6E8A-4147-A177-3AD203B41FA5}">
                      <a16:colId xmlns:a16="http://schemas.microsoft.com/office/drawing/2014/main" val="3460920768"/>
                    </a:ext>
                  </a:extLst>
                </a:gridCol>
                <a:gridCol w="2185987">
                  <a:extLst>
                    <a:ext uri="{9D8B030D-6E8A-4147-A177-3AD203B41FA5}">
                      <a16:colId xmlns:a16="http://schemas.microsoft.com/office/drawing/2014/main" val="3791922225"/>
                    </a:ext>
                  </a:extLst>
                </a:gridCol>
              </a:tblGrid>
              <a:tr h="214127">
                <a:tc>
                  <a:txBody>
                    <a:bodyPr/>
                    <a:lstStyle/>
                    <a:p>
                      <a:pPr algn="l" fontAlgn="t"/>
                      <a:r>
                        <a:rPr lang="en-US" sz="1100">
                          <a:effectLst/>
                        </a:rPr>
                        <a:t>Services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C#</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Python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Java</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Notes</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571120081"/>
                  </a:ext>
                </a:extLst>
              </a:tr>
              <a:tr h="535316">
                <a:tc>
                  <a:txBody>
                    <a:bodyPr/>
                    <a:lstStyle/>
                    <a:p>
                      <a:pPr algn="l" fontAlgn="t"/>
                      <a:r>
                        <a:rPr lang="en-US" sz="1100" dirty="0">
                          <a:effectLst/>
                        </a:rPr>
                        <a:t>Prompts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To see the full list of supported template and serialization formats, refer to the tables below</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689961914"/>
                  </a:ext>
                </a:extLst>
              </a:tr>
              <a:tr h="214127">
                <a:tc>
                  <a:txBody>
                    <a:bodyPr/>
                    <a:lstStyle/>
                    <a:p>
                      <a:pPr algn="l" fontAlgn="t"/>
                      <a:r>
                        <a:rPr lang="en-US" sz="1100">
                          <a:effectLst/>
                        </a:rPr>
                        <a:t>Native functions and plugins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51517891"/>
                  </a:ext>
                </a:extLst>
              </a:tr>
              <a:tr h="374722">
                <a:tc>
                  <a:txBody>
                    <a:bodyPr/>
                    <a:lstStyle/>
                    <a:p>
                      <a:pPr algn="l" fontAlgn="t"/>
                      <a:r>
                        <a:rPr lang="en-US" sz="1100">
                          <a:effectLst/>
                        </a:rPr>
                        <a:t>OpenAPI plugins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Java has a sample demonstrating how to load OpenAPI plugins</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640438060"/>
                  </a:ext>
                </a:extLst>
              </a:tr>
              <a:tr h="214127">
                <a:tc>
                  <a:txBody>
                    <a:bodyPr/>
                    <a:lstStyle/>
                    <a:p>
                      <a:pPr algn="l" fontAlgn="t"/>
                      <a:r>
                        <a:rPr lang="en-US" sz="1100">
                          <a:effectLst/>
                        </a:rPr>
                        <a:t>Automatic function calling</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153367339"/>
                  </a:ext>
                </a:extLst>
              </a:tr>
              <a:tr h="214127">
                <a:tc>
                  <a:txBody>
                    <a:bodyPr/>
                    <a:lstStyle/>
                    <a:p>
                      <a:pPr algn="l" fontAlgn="t"/>
                      <a:r>
                        <a:rPr lang="en-US" sz="1100">
                          <a:effectLst/>
                        </a:rPr>
                        <a:t>Open Telemetry logs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002604034"/>
                  </a:ext>
                </a:extLst>
              </a:tr>
              <a:tr h="214127">
                <a:tc>
                  <a:txBody>
                    <a:bodyPr/>
                    <a:lstStyle/>
                    <a:p>
                      <a:pPr algn="l" fontAlgn="t"/>
                      <a:r>
                        <a:rPr lang="en-US" sz="1100">
                          <a:effectLst/>
                        </a:rPr>
                        <a:t>Hooks and filters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dirty="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731971187"/>
                  </a:ext>
                </a:extLst>
              </a:tr>
            </a:tbl>
          </a:graphicData>
        </a:graphic>
      </p:graphicFrame>
    </p:spTree>
    <p:extLst>
      <p:ext uri="{BB962C8B-B14F-4D97-AF65-F5344CB8AC3E}">
        <p14:creationId xmlns:p14="http://schemas.microsoft.com/office/powerpoint/2010/main" val="1326681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1CCCA5F-1E90-EF4D-3638-576C35FC0BC7}"/>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solidFill>
                  <a:schemeClr val="accent1"/>
                </a:solidFill>
              </a:rPr>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Gradient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8" name="Group 7">
            <a:extLst>
              <a:ext uri="{FF2B5EF4-FFF2-40B4-BE49-F238E27FC236}">
                <a16:creationId xmlns:a16="http://schemas.microsoft.com/office/drawing/2014/main" id="{61BAAE02-7494-EE79-0BE1-28B9C4E1A75B}"/>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188214382"/>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40" name="TextBox 39">
            <a:extLst>
              <a:ext uri="{FF2B5EF4-FFF2-40B4-BE49-F238E27FC236}">
                <a16:creationId xmlns:a16="http://schemas.microsoft.com/office/drawing/2014/main" id="{E9B15ED1-329E-A856-1992-3C38DC450427}"/>
              </a:ext>
            </a:extLst>
          </p:cNvPr>
          <p:cNvSpPr txBox="1"/>
          <p:nvPr/>
        </p:nvSpPr>
        <p:spPr>
          <a:xfrm>
            <a:off x="10444480" y="236207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 name="Group 9">
            <a:extLst>
              <a:ext uri="{FF2B5EF4-FFF2-40B4-BE49-F238E27FC236}">
                <a16:creationId xmlns:a16="http://schemas.microsoft.com/office/drawing/2014/main" id="{4C85F9E2-2D42-2F95-3D10-340A8D4A6071}"/>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752071573"/>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772068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38CF63-03A4-7CA6-F5B8-A0DB51FDEB1F}"/>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a:prstGeom prst="rect">
            <a:avLst/>
          </a:prstGeom>
        </p:spPr>
        <p:txBody>
          <a:bodyPr>
            <a:normAutofit/>
          </a:bodyPr>
          <a:lstStyle/>
          <a:p>
            <a:r>
              <a:rPr lang="en-US"/>
              <a:t>LIGHT MODE</a:t>
            </a:r>
          </a:p>
        </p:txBody>
      </p:sp>
      <p:sp>
        <p:nvSpPr>
          <p:cNvPr id="14" name="Text Placeholder 13">
            <a:extLst>
              <a:ext uri="{FF2B5EF4-FFF2-40B4-BE49-F238E27FC236}">
                <a16:creationId xmlns:a16="http://schemas.microsoft.com/office/drawing/2014/main" id="{DE628692-6F34-46BE-4D94-C57A10687F35}"/>
              </a:ext>
            </a:extLst>
          </p:cNvPr>
          <p:cNvSpPr>
            <a:spLocks noGrp="1"/>
          </p:cNvSpPr>
          <p:nvPr>
            <p:ph type="body" sz="quarter" idx="11"/>
          </p:nvPr>
        </p:nvSpPr>
        <p:spPr>
          <a:prstGeom prst="rect">
            <a:avLst/>
          </a:prstGeom>
        </p:spPr>
        <p:txBody>
          <a:bodyPr/>
          <a:lstStyle/>
          <a:p>
            <a:r>
              <a:rPr lang="en-US">
                <a:solidFill>
                  <a:schemeClr val="tx1"/>
                </a:solidFill>
              </a:rPr>
              <a:t>Solid color version</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9" name="TextBox 48">
            <a:extLst>
              <a:ext uri="{FF2B5EF4-FFF2-40B4-BE49-F238E27FC236}">
                <a16:creationId xmlns:a16="http://schemas.microsoft.com/office/drawing/2014/main" id="{B5251C9E-22B3-3BC7-9269-2BF02EA3012C}"/>
              </a:ext>
            </a:extLst>
          </p:cNvPr>
          <p:cNvSpPr txBox="1"/>
          <p:nvPr/>
        </p:nvSpPr>
        <p:spPr>
          <a:xfrm>
            <a:off x="1780497"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INDUSTRY VERTICAL</a:t>
            </a:r>
          </a:p>
          <a:p>
            <a:pPr algn="ctr" defTabSz="914377">
              <a:lnSpc>
                <a:spcPct val="150000"/>
              </a:lnSpc>
              <a:defRPr/>
            </a:pPr>
            <a:r>
              <a:rPr lang="en-US" sz="1000" kern="800">
                <a:latin typeface="Calibri"/>
                <a:cs typeface="Arial Black"/>
              </a:rPr>
              <a:t>(Reported $ &amp; YoY Growth)</a:t>
            </a:r>
          </a:p>
        </p:txBody>
      </p:sp>
      <p:grpSp>
        <p:nvGrpSpPr>
          <p:cNvPr id="100" name="Group 99">
            <a:extLst>
              <a:ext uri="{FF2B5EF4-FFF2-40B4-BE49-F238E27FC236}">
                <a16:creationId xmlns:a16="http://schemas.microsoft.com/office/drawing/2014/main" id="{51E5D692-EB3C-A914-3619-6AB0F66ED3C3}"/>
              </a:ext>
            </a:extLst>
          </p:cNvPr>
          <p:cNvGrpSpPr/>
          <p:nvPr/>
        </p:nvGrpSpPr>
        <p:grpSpPr>
          <a:xfrm>
            <a:off x="779495" y="3118874"/>
            <a:ext cx="5672138" cy="2954937"/>
            <a:chOff x="779495" y="3225204"/>
            <a:chExt cx="5672138" cy="2954937"/>
          </a:xfrm>
        </p:grpSpPr>
        <p:graphicFrame>
          <p:nvGraphicFramePr>
            <p:cNvPr id="47" name="Chart 46">
              <a:extLst>
                <a:ext uri="{FF2B5EF4-FFF2-40B4-BE49-F238E27FC236}">
                  <a16:creationId xmlns:a16="http://schemas.microsoft.com/office/drawing/2014/main" id="{F4C403E3-62AD-F8ED-A395-88AAD72C4016}"/>
                </a:ext>
              </a:extLst>
            </p:cNvPr>
            <p:cNvGraphicFramePr/>
            <p:nvPr>
              <p:extLst>
                <p:ext uri="{D42A27DB-BD31-4B8C-83A1-F6EECF244321}">
                  <p14:modId xmlns:p14="http://schemas.microsoft.com/office/powerpoint/2010/main" val="1932825306"/>
                </p:ext>
              </p:extLst>
            </p:nvPr>
          </p:nvGraphicFramePr>
          <p:xfrm>
            <a:off x="779495" y="3240600"/>
            <a:ext cx="5672138" cy="293954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3A279F2-6E2F-7A66-1A0B-6F1E14E8AAE1}"/>
                </a:ext>
              </a:extLst>
            </p:cNvPr>
            <p:cNvSpPr/>
            <p:nvPr/>
          </p:nvSpPr>
          <p:spPr>
            <a:xfrm>
              <a:off x="1123028" y="3392954"/>
              <a:ext cx="542136" cy="346249"/>
            </a:xfrm>
            <a:prstGeom prst="rect">
              <a:avLst/>
            </a:prstGeom>
          </p:spPr>
          <p:txBody>
            <a:bodyPr wrap="square" tIns="91440" bIns="91440">
              <a:spAutoFit/>
            </a:bodyPr>
            <a:lstStyle/>
            <a:p>
              <a:pPr algn="ctr" defTabSz="685783">
                <a:defRPr/>
              </a:pPr>
              <a:r>
                <a:rPr lang="en-US" sz="1050" b="1"/>
                <a:t>20.8%</a:t>
              </a:r>
            </a:p>
          </p:txBody>
        </p:sp>
        <p:sp>
          <p:nvSpPr>
            <p:cNvPr id="89" name="Rectangle 88">
              <a:extLst>
                <a:ext uri="{FF2B5EF4-FFF2-40B4-BE49-F238E27FC236}">
                  <a16:creationId xmlns:a16="http://schemas.microsoft.com/office/drawing/2014/main" id="{76E49253-F52C-BA13-0BC4-0633E4CFAC7A}"/>
                </a:ext>
              </a:extLst>
            </p:cNvPr>
            <p:cNvSpPr/>
            <p:nvPr/>
          </p:nvSpPr>
          <p:spPr>
            <a:xfrm>
              <a:off x="2006005" y="3726707"/>
              <a:ext cx="542136" cy="346249"/>
            </a:xfrm>
            <a:prstGeom prst="rect">
              <a:avLst/>
            </a:prstGeom>
          </p:spPr>
          <p:txBody>
            <a:bodyPr wrap="square" tIns="91440" bIns="91440">
              <a:spAutoFit/>
            </a:bodyPr>
            <a:lstStyle/>
            <a:p>
              <a:pPr algn="ctr" defTabSz="685783">
                <a:defRPr/>
              </a:pPr>
              <a:r>
                <a:rPr lang="en-US" sz="1050" b="1"/>
                <a:t>17%</a:t>
              </a:r>
            </a:p>
          </p:txBody>
        </p:sp>
        <p:sp>
          <p:nvSpPr>
            <p:cNvPr id="90" name="Rectangle 89">
              <a:extLst>
                <a:ext uri="{FF2B5EF4-FFF2-40B4-BE49-F238E27FC236}">
                  <a16:creationId xmlns:a16="http://schemas.microsoft.com/office/drawing/2014/main" id="{303E64BD-12C4-B5BD-CEDD-16A22ADC1C00}"/>
                </a:ext>
              </a:extLst>
            </p:cNvPr>
            <p:cNvSpPr/>
            <p:nvPr/>
          </p:nvSpPr>
          <p:spPr>
            <a:xfrm>
              <a:off x="2895599" y="3747973"/>
              <a:ext cx="542136" cy="346249"/>
            </a:xfrm>
            <a:prstGeom prst="rect">
              <a:avLst/>
            </a:prstGeom>
          </p:spPr>
          <p:txBody>
            <a:bodyPr wrap="square" tIns="91440" bIns="91440">
              <a:spAutoFit/>
            </a:bodyPr>
            <a:lstStyle/>
            <a:p>
              <a:pPr algn="ctr" defTabSz="685783">
                <a:defRPr/>
              </a:pPr>
              <a:r>
                <a:rPr lang="en-US" sz="1050" b="1"/>
                <a:t>16.7%</a:t>
              </a:r>
            </a:p>
          </p:txBody>
        </p:sp>
        <p:sp>
          <p:nvSpPr>
            <p:cNvPr id="91" name="Rectangle 90">
              <a:extLst>
                <a:ext uri="{FF2B5EF4-FFF2-40B4-BE49-F238E27FC236}">
                  <a16:creationId xmlns:a16="http://schemas.microsoft.com/office/drawing/2014/main" id="{2671BF6E-E041-A5AB-A51B-322C7D7429B3}"/>
                </a:ext>
              </a:extLst>
            </p:cNvPr>
            <p:cNvSpPr/>
            <p:nvPr/>
          </p:nvSpPr>
          <p:spPr>
            <a:xfrm>
              <a:off x="3801136" y="4150237"/>
              <a:ext cx="542136" cy="346249"/>
            </a:xfrm>
            <a:prstGeom prst="rect">
              <a:avLst/>
            </a:prstGeom>
          </p:spPr>
          <p:txBody>
            <a:bodyPr wrap="square" tIns="91440" bIns="91440">
              <a:spAutoFit/>
            </a:bodyPr>
            <a:lstStyle/>
            <a:p>
              <a:pPr algn="ctr" defTabSz="685783">
                <a:defRPr/>
              </a:pPr>
              <a:r>
                <a:rPr lang="en-US" sz="1050" b="1"/>
                <a:t>12%</a:t>
              </a:r>
            </a:p>
          </p:txBody>
        </p:sp>
        <p:sp>
          <p:nvSpPr>
            <p:cNvPr id="92" name="Rectangle 91">
              <a:extLst>
                <a:ext uri="{FF2B5EF4-FFF2-40B4-BE49-F238E27FC236}">
                  <a16:creationId xmlns:a16="http://schemas.microsoft.com/office/drawing/2014/main" id="{A16DF3CE-7EA6-CDEF-02AE-400C9AF25280}"/>
                </a:ext>
              </a:extLst>
            </p:cNvPr>
            <p:cNvSpPr/>
            <p:nvPr/>
          </p:nvSpPr>
          <p:spPr>
            <a:xfrm>
              <a:off x="4694270" y="4277828"/>
              <a:ext cx="542136" cy="346249"/>
            </a:xfrm>
            <a:prstGeom prst="rect">
              <a:avLst/>
            </a:prstGeom>
          </p:spPr>
          <p:txBody>
            <a:bodyPr wrap="square" tIns="91440" bIns="91440">
              <a:spAutoFit/>
            </a:bodyPr>
            <a:lstStyle/>
            <a:p>
              <a:pPr algn="ctr" defTabSz="685783">
                <a:defRPr/>
              </a:pPr>
              <a:r>
                <a:rPr lang="en-US" sz="1050" b="1"/>
                <a:t>10.6%</a:t>
              </a:r>
            </a:p>
          </p:txBody>
        </p:sp>
        <p:sp>
          <p:nvSpPr>
            <p:cNvPr id="93" name="Rectangle 92">
              <a:extLst>
                <a:ext uri="{FF2B5EF4-FFF2-40B4-BE49-F238E27FC236}">
                  <a16:creationId xmlns:a16="http://schemas.microsoft.com/office/drawing/2014/main" id="{9EDD91CD-2C38-82F3-0C74-9E400C7E6655}"/>
                </a:ext>
              </a:extLst>
            </p:cNvPr>
            <p:cNvSpPr/>
            <p:nvPr/>
          </p:nvSpPr>
          <p:spPr>
            <a:xfrm>
              <a:off x="5598037" y="3225204"/>
              <a:ext cx="542136" cy="346249"/>
            </a:xfrm>
            <a:prstGeom prst="rect">
              <a:avLst/>
            </a:prstGeom>
          </p:spPr>
          <p:txBody>
            <a:bodyPr wrap="square" tIns="91440" bIns="91440">
              <a:spAutoFit/>
            </a:bodyPr>
            <a:lstStyle/>
            <a:p>
              <a:pPr algn="ctr" defTabSz="685783">
                <a:defRPr/>
              </a:pPr>
              <a:r>
                <a:rPr lang="en-US" sz="1050" b="1"/>
                <a:t>22.9%</a:t>
              </a:r>
            </a:p>
          </p:txBody>
        </p:sp>
      </p:grpSp>
      <p:sp>
        <p:nvSpPr>
          <p:cNvPr id="50" name="TextBox 49">
            <a:extLst>
              <a:ext uri="{FF2B5EF4-FFF2-40B4-BE49-F238E27FC236}">
                <a16:creationId xmlns:a16="http://schemas.microsoft.com/office/drawing/2014/main" id="{DB08BA93-2FC8-91A2-3D41-B7536C0A6AEF}"/>
              </a:ext>
            </a:extLst>
          </p:cNvPr>
          <p:cNvSpPr txBox="1"/>
          <p:nvPr/>
        </p:nvSpPr>
        <p:spPr>
          <a:xfrm>
            <a:off x="7625523" y="2256646"/>
            <a:ext cx="3670135" cy="553228"/>
          </a:xfrm>
          <a:prstGeom prst="rect">
            <a:avLst/>
          </a:prstGeom>
          <a:noFill/>
        </p:spPr>
        <p:txBody>
          <a:bodyPr wrap="square" rtlCol="0">
            <a:spAutoFit/>
          </a:bodyPr>
          <a:lstStyle/>
          <a:p>
            <a:pPr algn="ctr" defTabSz="914377">
              <a:lnSpc>
                <a:spcPct val="150000"/>
              </a:lnSpc>
              <a:defRPr/>
            </a:pPr>
            <a:r>
              <a:rPr lang="en-US" sz="1100" b="1" kern="800" spc="133">
                <a:latin typeface="Calibri"/>
                <a:cs typeface="Arial Black"/>
              </a:rPr>
              <a:t>REVENUES BY GEOGRAPHY</a:t>
            </a:r>
          </a:p>
          <a:p>
            <a:pPr algn="ctr" defTabSz="914377">
              <a:lnSpc>
                <a:spcPct val="150000"/>
              </a:lnSpc>
              <a:defRPr/>
            </a:pPr>
            <a:r>
              <a:rPr lang="en-US" sz="1000" kern="800">
                <a:latin typeface="Calibri"/>
                <a:cs typeface="Arial Black"/>
              </a:rPr>
              <a:t>(Reported $ &amp; YoY Growth)</a:t>
            </a:r>
          </a:p>
        </p:txBody>
      </p:sp>
      <p:grpSp>
        <p:nvGrpSpPr>
          <p:cNvPr id="101" name="Group 100">
            <a:extLst>
              <a:ext uri="{FF2B5EF4-FFF2-40B4-BE49-F238E27FC236}">
                <a16:creationId xmlns:a16="http://schemas.microsoft.com/office/drawing/2014/main" id="{D23DCEC8-CE7D-4C8D-C592-3B851B7E635F}"/>
              </a:ext>
            </a:extLst>
          </p:cNvPr>
          <p:cNvGrpSpPr/>
          <p:nvPr/>
        </p:nvGrpSpPr>
        <p:grpSpPr>
          <a:xfrm>
            <a:off x="7531385" y="3368740"/>
            <a:ext cx="3858410" cy="2391763"/>
            <a:chOff x="7531385" y="3475070"/>
            <a:chExt cx="3858410" cy="2391763"/>
          </a:xfrm>
        </p:grpSpPr>
        <p:graphicFrame>
          <p:nvGraphicFramePr>
            <p:cNvPr id="88" name="Chart 87">
              <a:extLst>
                <a:ext uri="{FF2B5EF4-FFF2-40B4-BE49-F238E27FC236}">
                  <a16:creationId xmlns:a16="http://schemas.microsoft.com/office/drawing/2014/main" id="{535BBA9C-15F1-F78F-AB81-FB64510A65A8}"/>
                </a:ext>
              </a:extLst>
            </p:cNvPr>
            <p:cNvGraphicFramePr/>
            <p:nvPr>
              <p:extLst>
                <p:ext uri="{D42A27DB-BD31-4B8C-83A1-F6EECF244321}">
                  <p14:modId xmlns:p14="http://schemas.microsoft.com/office/powerpoint/2010/main" val="1140919510"/>
                </p:ext>
              </p:extLst>
            </p:nvPr>
          </p:nvGraphicFramePr>
          <p:xfrm>
            <a:off x="7531385" y="3548028"/>
            <a:ext cx="3858410" cy="2318805"/>
          </p:xfrm>
          <a:graphic>
            <a:graphicData uri="http://schemas.openxmlformats.org/drawingml/2006/chart">
              <c:chart xmlns:c="http://schemas.openxmlformats.org/drawingml/2006/chart" xmlns:r="http://schemas.openxmlformats.org/officeDocument/2006/relationships" r:id="rId3"/>
            </a:graphicData>
          </a:graphic>
        </p:graphicFrame>
        <p:sp>
          <p:nvSpPr>
            <p:cNvPr id="94" name="Rectangle 93">
              <a:extLst>
                <a:ext uri="{FF2B5EF4-FFF2-40B4-BE49-F238E27FC236}">
                  <a16:creationId xmlns:a16="http://schemas.microsoft.com/office/drawing/2014/main" id="{87EFD81B-B098-4E68-19EC-5661A6E8B28E}"/>
                </a:ext>
              </a:extLst>
            </p:cNvPr>
            <p:cNvSpPr/>
            <p:nvPr/>
          </p:nvSpPr>
          <p:spPr>
            <a:xfrm>
              <a:off x="7848600" y="3475070"/>
              <a:ext cx="542136" cy="346249"/>
            </a:xfrm>
            <a:prstGeom prst="rect">
              <a:avLst/>
            </a:prstGeom>
          </p:spPr>
          <p:txBody>
            <a:bodyPr wrap="square" tIns="91440" bIns="91440">
              <a:spAutoFit/>
            </a:bodyPr>
            <a:lstStyle/>
            <a:p>
              <a:pPr algn="ctr" defTabSz="685783">
                <a:defRPr/>
              </a:pPr>
              <a:r>
                <a:rPr lang="en-US" sz="1050" b="1"/>
                <a:t>55%</a:t>
              </a:r>
            </a:p>
          </p:txBody>
        </p:sp>
        <p:sp>
          <p:nvSpPr>
            <p:cNvPr id="95" name="Rectangle 94">
              <a:extLst>
                <a:ext uri="{FF2B5EF4-FFF2-40B4-BE49-F238E27FC236}">
                  <a16:creationId xmlns:a16="http://schemas.microsoft.com/office/drawing/2014/main" id="{DB1EDE3E-D56A-C6D7-3866-BE5D8FED844D}"/>
                </a:ext>
              </a:extLst>
            </p:cNvPr>
            <p:cNvSpPr/>
            <p:nvPr/>
          </p:nvSpPr>
          <p:spPr>
            <a:xfrm>
              <a:off x="8720469" y="4325675"/>
              <a:ext cx="542136" cy="346249"/>
            </a:xfrm>
            <a:prstGeom prst="rect">
              <a:avLst/>
            </a:prstGeom>
          </p:spPr>
          <p:txBody>
            <a:bodyPr wrap="square" tIns="91440" bIns="91440">
              <a:spAutoFit/>
            </a:bodyPr>
            <a:lstStyle/>
            <a:p>
              <a:pPr algn="ctr" defTabSz="685783">
                <a:defRPr/>
              </a:pPr>
              <a:r>
                <a:rPr lang="en-US" sz="1050" b="1"/>
                <a:t>28%</a:t>
              </a:r>
            </a:p>
          </p:txBody>
        </p:sp>
        <p:sp>
          <p:nvSpPr>
            <p:cNvPr id="96" name="Rectangle 95">
              <a:extLst>
                <a:ext uri="{FF2B5EF4-FFF2-40B4-BE49-F238E27FC236}">
                  <a16:creationId xmlns:a16="http://schemas.microsoft.com/office/drawing/2014/main" id="{9B5507B0-891E-4DC4-5031-FCF5C267A31B}"/>
                </a:ext>
              </a:extLst>
            </p:cNvPr>
            <p:cNvSpPr/>
            <p:nvPr/>
          </p:nvSpPr>
          <p:spPr>
            <a:xfrm>
              <a:off x="9613604" y="4889201"/>
              <a:ext cx="542136" cy="346249"/>
            </a:xfrm>
            <a:prstGeom prst="rect">
              <a:avLst/>
            </a:prstGeom>
          </p:spPr>
          <p:txBody>
            <a:bodyPr wrap="square" tIns="91440" bIns="91440">
              <a:spAutoFit/>
            </a:bodyPr>
            <a:lstStyle/>
            <a:p>
              <a:pPr algn="ctr" defTabSz="685783">
                <a:defRPr/>
              </a:pPr>
              <a:r>
                <a:rPr lang="en-US" sz="1050" b="1"/>
                <a:t>10%</a:t>
              </a:r>
            </a:p>
          </p:txBody>
        </p:sp>
        <p:sp>
          <p:nvSpPr>
            <p:cNvPr id="97" name="Rectangle 96">
              <a:extLst>
                <a:ext uri="{FF2B5EF4-FFF2-40B4-BE49-F238E27FC236}">
                  <a16:creationId xmlns:a16="http://schemas.microsoft.com/office/drawing/2014/main" id="{EDDB489A-5B21-85E9-2442-E4433FB9F535}"/>
                </a:ext>
              </a:extLst>
            </p:cNvPr>
            <p:cNvSpPr/>
            <p:nvPr/>
          </p:nvSpPr>
          <p:spPr>
            <a:xfrm>
              <a:off x="10515600" y="4988437"/>
              <a:ext cx="542136" cy="346249"/>
            </a:xfrm>
            <a:prstGeom prst="rect">
              <a:avLst/>
            </a:prstGeom>
          </p:spPr>
          <p:txBody>
            <a:bodyPr wrap="square" tIns="91440" bIns="91440">
              <a:spAutoFit/>
            </a:bodyPr>
            <a:lstStyle/>
            <a:p>
              <a:pPr algn="ctr" defTabSz="685783">
                <a:defRPr/>
              </a:pPr>
              <a:r>
                <a:rPr lang="en-US" sz="1050" b="1"/>
                <a:t>7%</a:t>
              </a:r>
            </a:p>
          </p:txBody>
        </p:sp>
      </p:grpSp>
    </p:spTree>
    <p:extLst>
      <p:ext uri="{BB962C8B-B14F-4D97-AF65-F5344CB8AC3E}">
        <p14:creationId xmlns:p14="http://schemas.microsoft.com/office/powerpoint/2010/main" val="3241825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A1B9F2-0982-3FE4-FD90-4C5D3799BB08}"/>
              </a:ext>
            </a:extLst>
          </p:cNvPr>
          <p:cNvSpPr>
            <a:spLocks noGrp="1"/>
          </p:cNvSpPr>
          <p:nvPr>
            <p:ph type="title"/>
          </p:nvPr>
        </p:nvSpPr>
        <p:spPr/>
        <p:txBody>
          <a:bodyPr/>
          <a:lstStyle/>
          <a:p>
            <a:r>
              <a:rPr lang="en-US"/>
              <a:t>Large Ring Chart</a:t>
            </a:r>
          </a:p>
        </p:txBody>
      </p:sp>
      <p:sp>
        <p:nvSpPr>
          <p:cNvPr id="4" name="Text Placeholder 3">
            <a:extLst>
              <a:ext uri="{FF2B5EF4-FFF2-40B4-BE49-F238E27FC236}">
                <a16:creationId xmlns:a16="http://schemas.microsoft.com/office/drawing/2014/main" id="{961379D0-FFC7-6F1F-316E-839C4D0291D9}"/>
              </a:ext>
            </a:extLst>
          </p:cNvPr>
          <p:cNvSpPr>
            <a:spLocks noGrp="1"/>
          </p:cNvSpPr>
          <p:nvPr>
            <p:ph type="body" sz="quarter" idx="28"/>
          </p:nvPr>
        </p:nvSpPr>
        <p:spPr/>
        <p:txBody>
          <a:bodyPr>
            <a:normAutofit/>
          </a:bodyPr>
          <a:lstStyle/>
          <a:p>
            <a:r>
              <a:rPr lang="en-US">
                <a:solidFill>
                  <a:schemeClr val="tx1"/>
                </a:solidFill>
              </a:rPr>
              <a:t>LIGHT MODE</a:t>
            </a:r>
          </a:p>
        </p:txBody>
      </p:sp>
      <p:sp>
        <p:nvSpPr>
          <p:cNvPr id="51" name="TextBox 50">
            <a:extLst>
              <a:ext uri="{FF2B5EF4-FFF2-40B4-BE49-F238E27FC236}">
                <a16:creationId xmlns:a16="http://schemas.microsoft.com/office/drawing/2014/main" id="{9695AA35-EDFC-C85D-1739-0C20268F0851}"/>
              </a:ext>
            </a:extLst>
          </p:cNvPr>
          <p:cNvSpPr txBox="1"/>
          <p:nvPr/>
        </p:nvSpPr>
        <p:spPr>
          <a:xfrm>
            <a:off x="5445211" y="1466335"/>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0" name="TextBox 39">
            <a:extLst>
              <a:ext uri="{FF2B5EF4-FFF2-40B4-BE49-F238E27FC236}">
                <a16:creationId xmlns:a16="http://schemas.microsoft.com/office/drawing/2014/main" id="{E9B15ED1-329E-A856-1992-3C38DC450427}"/>
              </a:ext>
            </a:extLst>
          </p:cNvPr>
          <p:cNvSpPr txBox="1"/>
          <p:nvPr/>
        </p:nvSpPr>
        <p:spPr>
          <a:xfrm>
            <a:off x="10444480" y="247904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graphicFrame>
        <p:nvGraphicFramePr>
          <p:cNvPr id="7" name="Диаграмма 22">
            <a:extLst>
              <a:ext uri="{FF2B5EF4-FFF2-40B4-BE49-F238E27FC236}">
                <a16:creationId xmlns:a16="http://schemas.microsoft.com/office/drawing/2014/main" id="{9741E3FC-8EF2-95A1-7C1C-DAFBA077FD7C}"/>
              </a:ext>
            </a:extLst>
          </p:cNvPr>
          <p:cNvGraphicFramePr/>
          <p:nvPr>
            <p:extLst>
              <p:ext uri="{D42A27DB-BD31-4B8C-83A1-F6EECF244321}">
                <p14:modId xmlns:p14="http://schemas.microsoft.com/office/powerpoint/2010/main" val="4161438635"/>
              </p:ext>
            </p:extLst>
          </p:nvPr>
        </p:nvGraphicFramePr>
        <p:xfrm>
          <a:off x="4086225" y="1495429"/>
          <a:ext cx="6346785" cy="5302487"/>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0AFD6B12-59FD-04D9-C2E7-6444A65E8AE1}"/>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3" name="Text Placeholder 8">
            <a:extLst>
              <a:ext uri="{FF2B5EF4-FFF2-40B4-BE49-F238E27FC236}">
                <a16:creationId xmlns:a16="http://schemas.microsoft.com/office/drawing/2014/main" id="{F9DCC432-6F6F-857C-7BED-C0A10D1D6641}"/>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28877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C32E6-DD05-9B77-23DC-6D95C3395076}"/>
              </a:ext>
            </a:extLst>
          </p:cNvPr>
          <p:cNvSpPr>
            <a:spLocks noGrp="1"/>
          </p:cNvSpPr>
          <p:nvPr>
            <p:ph type="title"/>
          </p:nvPr>
        </p:nvSpPr>
        <p:spPr/>
        <p:txBody>
          <a:bodyPr/>
          <a:lstStyle/>
          <a:p>
            <a:r>
              <a:rPr lang="en-US"/>
              <a:t>Large Bar Chart Gradient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041988238"/>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389329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A336A7-AC71-59D1-67AE-BB58999DC364}"/>
              </a:ext>
            </a:extLst>
          </p:cNvPr>
          <p:cNvSpPr>
            <a:spLocks noGrp="1"/>
          </p:cNvSpPr>
          <p:nvPr>
            <p:ph type="title"/>
          </p:nvPr>
        </p:nvSpPr>
        <p:spPr/>
        <p:txBody>
          <a:bodyPr/>
          <a:lstStyle/>
          <a:p>
            <a:r>
              <a:rPr lang="en-US"/>
              <a:t>Large Bar Chart Solid Version</a:t>
            </a:r>
          </a:p>
        </p:txBody>
      </p:sp>
      <p:sp>
        <p:nvSpPr>
          <p:cNvPr id="4" name="Text Placeholder 3">
            <a:extLst>
              <a:ext uri="{FF2B5EF4-FFF2-40B4-BE49-F238E27FC236}">
                <a16:creationId xmlns:a16="http://schemas.microsoft.com/office/drawing/2014/main" id="{4048A891-BF80-B1DE-81DB-07FD4EC42832}"/>
              </a:ext>
            </a:extLst>
          </p:cNvPr>
          <p:cNvSpPr>
            <a:spLocks noGrp="1"/>
          </p:cNvSpPr>
          <p:nvPr>
            <p:ph type="body" sz="quarter" idx="28"/>
          </p:nvPr>
        </p:nvSpPr>
        <p:spPr/>
        <p:txBody>
          <a:bodyPr>
            <a:normAutofit/>
          </a:bodyPr>
          <a:lstStyle/>
          <a:p>
            <a:r>
              <a:rPr lang="en-US"/>
              <a:t>SECTION TITLE</a:t>
            </a:r>
          </a:p>
        </p:txBody>
      </p:sp>
      <p:graphicFrame>
        <p:nvGraphicFramePr>
          <p:cNvPr id="7" name="Диаграмма 15">
            <a:extLst>
              <a:ext uri="{FF2B5EF4-FFF2-40B4-BE49-F238E27FC236}">
                <a16:creationId xmlns:a16="http://schemas.microsoft.com/office/drawing/2014/main" id="{7734BA79-F5B4-0D60-28DE-23E46F93CC45}"/>
              </a:ext>
            </a:extLst>
          </p:cNvPr>
          <p:cNvGraphicFramePr/>
          <p:nvPr>
            <p:extLst>
              <p:ext uri="{D42A27DB-BD31-4B8C-83A1-F6EECF244321}">
                <p14:modId xmlns:p14="http://schemas.microsoft.com/office/powerpoint/2010/main" val="2683320562"/>
              </p:ext>
            </p:extLst>
          </p:nvPr>
        </p:nvGraphicFramePr>
        <p:xfrm>
          <a:off x="5592197" y="1528767"/>
          <a:ext cx="4803806" cy="465772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8A9A513-73C8-8355-5734-172D2395908F}"/>
              </a:ext>
            </a:extLst>
          </p:cNvPr>
          <p:cNvSpPr txBox="1"/>
          <p:nvPr/>
        </p:nvSpPr>
        <p:spPr>
          <a:xfrm>
            <a:off x="647700" y="1676404"/>
            <a:ext cx="3670135" cy="423514"/>
          </a:xfrm>
          <a:prstGeom prst="rect">
            <a:avLst/>
          </a:prstGeom>
          <a:noFill/>
        </p:spPr>
        <p:txBody>
          <a:bodyPr wrap="square" lIns="0" rtlCol="0">
            <a:spAutoFit/>
          </a:bodyPr>
          <a:lstStyle/>
          <a:p>
            <a:pPr defTabSz="914377">
              <a:lnSpc>
                <a:spcPct val="150000"/>
              </a:lnSpc>
              <a:defRPr/>
            </a:pPr>
            <a:r>
              <a:rPr lang="en-US" sz="1600" b="1" kern="800" spc="133">
                <a:latin typeface="Calibri"/>
                <a:cs typeface="Arial Black"/>
              </a:rPr>
              <a:t>TITLE OF CHART GOES HERE</a:t>
            </a:r>
          </a:p>
        </p:txBody>
      </p:sp>
      <p:sp>
        <p:nvSpPr>
          <p:cNvPr id="10" name="Text Placeholder 8">
            <a:extLst>
              <a:ext uri="{FF2B5EF4-FFF2-40B4-BE49-F238E27FC236}">
                <a16:creationId xmlns:a16="http://schemas.microsoft.com/office/drawing/2014/main" id="{269550C8-B381-EA1E-5265-47487BE7A339}"/>
              </a:ext>
            </a:extLst>
          </p:cNvPr>
          <p:cNvSpPr txBox="1">
            <a:spLocks/>
          </p:cNvSpPr>
          <p:nvPr/>
        </p:nvSpPr>
        <p:spPr>
          <a:xfrm>
            <a:off x="647700" y="2494129"/>
            <a:ext cx="2681288" cy="2013932"/>
          </a:xfrm>
          <a:prstGeom prst="rect">
            <a:avLst/>
          </a:prstGeom>
        </p:spPr>
        <p:txBody>
          <a:bodyPr lIns="0"/>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b="0" i="0" kern="1200">
                <a:solidFill>
                  <a:schemeClr val="bg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Tree>
    <p:extLst>
      <p:ext uri="{BB962C8B-B14F-4D97-AF65-F5344CB8AC3E}">
        <p14:creationId xmlns:p14="http://schemas.microsoft.com/office/powerpoint/2010/main" val="2254888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p:txBody>
          <a:bodyPr/>
          <a:lstStyle/>
          <a:p>
            <a:r>
              <a:rPr lang="en-US"/>
              <a:t>Jackie Foster</a:t>
            </a:r>
          </a:p>
        </p:txBody>
      </p:sp>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a:p>
            <a:br>
              <a:rPr lang="en-US"/>
            </a:br>
            <a:r>
              <a:rPr lang="en-US"/>
              <a:t>With a background in mechanical engineering and 10 years’ experience in strategy and human factors, Jackie’s sweet spot lies at the intersection of human needs and technical systems. </a:t>
            </a:r>
          </a:p>
        </p:txBody>
      </p:sp>
      <p:sp>
        <p:nvSpPr>
          <p:cNvPr id="11" name="Text Placeholder 10">
            <a:extLst>
              <a:ext uri="{FF2B5EF4-FFF2-40B4-BE49-F238E27FC236}">
                <a16:creationId xmlns:a16="http://schemas.microsoft.com/office/drawing/2014/main" id="{6A75D7DA-5810-90E8-C3FD-CD6B5B497F08}"/>
              </a:ext>
            </a:extLst>
          </p:cNvPr>
          <p:cNvSpPr>
            <a:spLocks noGrp="1"/>
          </p:cNvSpPr>
          <p:nvPr>
            <p:ph type="body" sz="quarter" idx="26"/>
          </p:nvPr>
        </p:nvSpPr>
        <p:spPr/>
        <p:txBody>
          <a:bodyPr/>
          <a:lstStyle/>
          <a:p>
            <a:r>
              <a:rPr lang="en-US"/>
              <a:t>Senior Consultant</a:t>
            </a:r>
          </a:p>
        </p:txBody>
      </p:sp>
      <p:sp>
        <p:nvSpPr>
          <p:cNvPr id="2" name="Picture Placeholder 1">
            <a:extLst>
              <a:ext uri="{FF2B5EF4-FFF2-40B4-BE49-F238E27FC236}">
                <a16:creationId xmlns:a16="http://schemas.microsoft.com/office/drawing/2014/main" id="{83902D32-4A51-897E-CE4C-705F3F38F175}"/>
              </a:ext>
            </a:extLst>
          </p:cNvPr>
          <p:cNvSpPr>
            <a:spLocks noGrp="1"/>
          </p:cNvSpPr>
          <p:nvPr>
            <p:ph type="pic" sz="quarter" idx="27"/>
          </p:nvPr>
        </p:nvSpPr>
        <p:spPr/>
        <p:txBody>
          <a:bodyPr/>
          <a:lstStyle/>
          <a:p>
            <a:endParaRPr lang="en-US"/>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OUR PEOPLE</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53536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5D1D363-BFF0-9280-BA53-38B6D852BC1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a:p>
            <a:br>
              <a:rPr lang="en-US"/>
            </a:br>
            <a:r>
              <a:rPr lang="en-US"/>
              <a:t>With a background in mechanical engineering and 10 years’ experience in strategy and human factors, Jackie’s sweet spot lies at the intersection of human needs and technical systems. </a:t>
            </a:r>
          </a:p>
        </p:txBody>
      </p:sp>
      <p:sp>
        <p:nvSpPr>
          <p:cNvPr id="2" name="Picture Placeholder 1">
            <a:extLst>
              <a:ext uri="{FF2B5EF4-FFF2-40B4-BE49-F238E27FC236}">
                <a16:creationId xmlns:a16="http://schemas.microsoft.com/office/drawing/2014/main" id="{B6F901BA-895E-3397-9639-C00DF00D2139}"/>
              </a:ext>
            </a:extLst>
          </p:cNvPr>
          <p:cNvSpPr>
            <a:spLocks noGrp="1"/>
          </p:cNvSpPr>
          <p:nvPr>
            <p:ph type="pic" sz="quarter" idx="27"/>
          </p:nvPr>
        </p:nvSpPr>
        <p:spPr/>
        <p:txBody>
          <a:bodyPr/>
          <a:lstStyle/>
          <a:p>
            <a:endParaRPr lang="en-US"/>
          </a:p>
        </p:txBody>
      </p:sp>
      <p:sp>
        <p:nvSpPr>
          <p:cNvPr id="10" name="Text Placeholder 9">
            <a:extLst>
              <a:ext uri="{FF2B5EF4-FFF2-40B4-BE49-F238E27FC236}">
                <a16:creationId xmlns:a16="http://schemas.microsoft.com/office/drawing/2014/main" id="{D7AFC756-9AB5-A8AD-2914-8FA717231B81}"/>
              </a:ext>
            </a:extLst>
          </p:cNvPr>
          <p:cNvSpPr>
            <a:spLocks noGrp="1"/>
          </p:cNvSpPr>
          <p:nvPr>
            <p:ph type="body" sz="quarter" idx="25"/>
          </p:nvPr>
        </p:nvSpPr>
        <p:spPr>
          <a:xfrm>
            <a:off x="627063" y="948837"/>
            <a:ext cx="3467100" cy="591380"/>
          </a:xfrm>
        </p:spPr>
        <p:txBody>
          <a:bodyPr/>
          <a:lstStyle/>
          <a:p>
            <a:r>
              <a:rPr lang="en-US">
                <a:gradFill>
                  <a:gsLst>
                    <a:gs pos="0">
                      <a:schemeClr val="accent3"/>
                    </a:gs>
                    <a:gs pos="69000">
                      <a:schemeClr val="accent2"/>
                    </a:gs>
                    <a:gs pos="99000">
                      <a:schemeClr val="accent4"/>
                    </a:gs>
                  </a:gsLst>
                  <a:lin ang="0" scaled="0"/>
                </a:gradFill>
              </a:rPr>
              <a:t>Jackie Foster</a:t>
            </a:r>
          </a:p>
        </p:txBody>
      </p:sp>
      <p:sp>
        <p:nvSpPr>
          <p:cNvPr id="11" name="Text Placeholder 10">
            <a:extLst>
              <a:ext uri="{FF2B5EF4-FFF2-40B4-BE49-F238E27FC236}">
                <a16:creationId xmlns:a16="http://schemas.microsoft.com/office/drawing/2014/main" id="{6A75D7DA-5810-90E8-C3FD-CD6B5B497F08}"/>
              </a:ext>
            </a:extLst>
          </p:cNvPr>
          <p:cNvSpPr>
            <a:spLocks noGrp="1"/>
          </p:cNvSpPr>
          <p:nvPr>
            <p:ph type="body" sz="quarter" idx="26"/>
          </p:nvPr>
        </p:nvSpPr>
        <p:spPr/>
        <p:txBody>
          <a:bodyPr/>
          <a:lstStyle/>
          <a:p>
            <a:r>
              <a:rPr lang="en-US"/>
              <a:t>Senior Consultant</a:t>
            </a:r>
          </a:p>
        </p:txBody>
      </p:sp>
      <p:sp>
        <p:nvSpPr>
          <p:cNvPr id="5" name="Text Placeholder 4">
            <a:extLst>
              <a:ext uri="{FF2B5EF4-FFF2-40B4-BE49-F238E27FC236}">
                <a16:creationId xmlns:a16="http://schemas.microsoft.com/office/drawing/2014/main" id="{75FD3BD5-2B64-F8CB-B818-88894D821623}"/>
              </a:ext>
            </a:extLst>
          </p:cNvPr>
          <p:cNvSpPr>
            <a:spLocks noGrp="1"/>
          </p:cNvSpPr>
          <p:nvPr>
            <p:ph type="body" sz="quarter" idx="28"/>
          </p:nvPr>
        </p:nvSpPr>
        <p:spPr/>
        <p:txBody>
          <a:bodyPr/>
          <a:lstStyle/>
          <a:p>
            <a:r>
              <a:rPr lang="en-US"/>
              <a:t>OUR PEOPLE</a:t>
            </a:r>
          </a:p>
        </p:txBody>
      </p:sp>
      <p:pic>
        <p:nvPicPr>
          <p:cNvPr id="6" name="Picture 5" descr="A person sitting on a bench&#10;&#10;Description automatically generated">
            <a:extLst>
              <a:ext uri="{FF2B5EF4-FFF2-40B4-BE49-F238E27FC236}">
                <a16:creationId xmlns:a16="http://schemas.microsoft.com/office/drawing/2014/main" id="{5592F05F-FF58-2CE2-BAC6-3E066CDD7E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013732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p:txBody>
          <a:bodyPr/>
          <a:lstStyle/>
          <a:p>
            <a:r>
              <a:rPr lang="en-US"/>
              <a:t>Jackie Foster</a:t>
            </a:r>
          </a:p>
        </p:txBody>
      </p:sp>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6" name="Text Placeholder 5">
            <a:extLst>
              <a:ext uri="{FF2B5EF4-FFF2-40B4-BE49-F238E27FC236}">
                <a16:creationId xmlns:a16="http://schemas.microsoft.com/office/drawing/2014/main" id="{3C7D4489-6228-EFD0-9FCD-FC9C2C761826}"/>
              </a:ext>
            </a:extLst>
          </p:cNvPr>
          <p:cNvSpPr>
            <a:spLocks noGrp="1"/>
          </p:cNvSpPr>
          <p:nvPr>
            <p:ph type="body" sz="quarter" idx="26"/>
          </p:nvPr>
        </p:nvSpPr>
        <p:spPr/>
        <p:txBody>
          <a:bodyPr/>
          <a:lstStyle/>
          <a:p>
            <a:r>
              <a:rPr lang="en-US"/>
              <a:t>Senior Consultant</a:t>
            </a:r>
          </a:p>
        </p:txBody>
      </p:sp>
      <p:sp>
        <p:nvSpPr>
          <p:cNvPr id="7" name="Picture Placeholder 6">
            <a:extLst>
              <a:ext uri="{FF2B5EF4-FFF2-40B4-BE49-F238E27FC236}">
                <a16:creationId xmlns:a16="http://schemas.microsoft.com/office/drawing/2014/main" id="{81795CFF-D44D-B33B-E037-233EC166FDF4}"/>
              </a:ext>
            </a:extLst>
          </p:cNvPr>
          <p:cNvSpPr>
            <a:spLocks noGrp="1"/>
          </p:cNvSpPr>
          <p:nvPr>
            <p:ph type="pic" sz="quarter" idx="28"/>
          </p:nvPr>
        </p:nvSpPr>
        <p:spPr/>
        <p:txBody>
          <a:bodyPr/>
          <a:lstStyle/>
          <a:p>
            <a:endParaRPr lang="en-US"/>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p:txBody>
          <a:bodyPr/>
          <a:lstStyle/>
          <a:p>
            <a:r>
              <a:rPr lang="en-US"/>
              <a:t>David Anderson</a:t>
            </a:r>
          </a:p>
        </p:txBody>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Semper a, </a:t>
            </a:r>
            <a:r>
              <a:rPr lang="en-US" err="1"/>
              <a:t>urna</a:t>
            </a:r>
            <a:r>
              <a:rPr lang="en-US"/>
              <a:t> lorem </a:t>
            </a:r>
            <a:r>
              <a:rPr lang="en-US" err="1"/>
              <a:t>eget</a:t>
            </a:r>
            <a:r>
              <a:rPr lang="en-US"/>
              <a:t> in </a:t>
            </a:r>
            <a:r>
              <a:rPr lang="en-US" err="1"/>
              <a:t>eget</a:t>
            </a:r>
            <a:r>
              <a:rPr lang="en-US"/>
              <a:t> </a:t>
            </a:r>
            <a:r>
              <a:rPr lang="en-US" err="1"/>
              <a:t>blandit</a:t>
            </a:r>
            <a:r>
              <a:rPr lang="en-US"/>
              <a:t> </a:t>
            </a:r>
            <a:r>
              <a:rPr lang="en-US" err="1"/>
              <a:t>pellentesque</a:t>
            </a:r>
            <a:r>
              <a:rPr lang="en-US"/>
              <a:t>. </a:t>
            </a:r>
            <a:r>
              <a:rPr lang="en-US" err="1"/>
              <a:t>Phasellus</a:t>
            </a:r>
            <a:r>
              <a:rPr lang="en-US"/>
              <a:t> </a:t>
            </a:r>
            <a:r>
              <a:rPr lang="en-US" err="1"/>
              <a:t>ut</a:t>
            </a:r>
            <a:r>
              <a:rPr lang="en-US"/>
              <a:t> </a:t>
            </a:r>
            <a:r>
              <a:rPr lang="en-US" err="1"/>
              <a:t>molestie</a:t>
            </a:r>
            <a:r>
              <a:rPr lang="en-US"/>
              <a:t> sed </a:t>
            </a:r>
            <a:r>
              <a:rPr lang="en-US" err="1"/>
              <a:t>facilisi</a:t>
            </a:r>
            <a:r>
              <a:rPr lang="en-US"/>
              <a:t> </a:t>
            </a:r>
            <a:r>
              <a:rPr lang="en-US" err="1"/>
              <a:t>leo</a:t>
            </a:r>
            <a:r>
              <a:rPr lang="en-US"/>
              <a:t> </a:t>
            </a:r>
            <a:r>
              <a:rPr lang="en-US" err="1"/>
              <a:t>enim</a:t>
            </a:r>
            <a:r>
              <a:rPr lang="en-US"/>
              <a:t>, </a:t>
            </a:r>
            <a:r>
              <a:rPr lang="en-US" err="1"/>
              <a:t>faucibus</a:t>
            </a:r>
            <a:r>
              <a:rPr lang="en-US"/>
              <a:t> </a:t>
            </a:r>
            <a:r>
              <a:rPr lang="en-US" err="1"/>
              <a:t>egestas</a:t>
            </a:r>
            <a:r>
              <a:rPr lang="en-US"/>
              <a:t> </a:t>
            </a:r>
            <a:r>
              <a:rPr lang="en-US" err="1"/>
              <a:t>luctus</a:t>
            </a:r>
            <a:r>
              <a:rPr lang="en-US"/>
              <a:t>. Mi </a:t>
            </a:r>
            <a:r>
              <a:rPr lang="en-US" err="1"/>
              <a:t>tellus</a:t>
            </a:r>
            <a:r>
              <a:rPr lang="en-US"/>
              <a:t> </a:t>
            </a:r>
            <a:r>
              <a:rPr lang="en-US" err="1"/>
              <a:t>risus</a:t>
            </a:r>
            <a:r>
              <a:rPr lang="en-US"/>
              <a:t> convallis </a:t>
            </a:r>
            <a:r>
              <a:rPr lang="en-US" err="1"/>
              <a:t>etiam</a:t>
            </a:r>
            <a:r>
              <a:rPr lang="en-US"/>
              <a:t>. Nisi </a:t>
            </a:r>
            <a:r>
              <a:rPr lang="en-US" err="1"/>
              <a:t>rutrum</a:t>
            </a:r>
            <a:r>
              <a:rPr lang="en-US"/>
              <a:t> </a:t>
            </a:r>
            <a:r>
              <a:rPr lang="en-US" err="1"/>
              <a:t>habitasse</a:t>
            </a:r>
            <a:r>
              <a:rPr lang="en-US"/>
              <a:t> </a:t>
            </a:r>
            <a:r>
              <a:rPr lang="en-US" err="1"/>
              <a:t>mattis</a:t>
            </a:r>
            <a:r>
              <a:rPr lang="en-US"/>
              <a:t> </a:t>
            </a:r>
            <a:r>
              <a:rPr lang="en-US" err="1"/>
              <a:t>massa</a:t>
            </a:r>
            <a:r>
              <a:rPr lang="en-US"/>
              <a:t> </a:t>
            </a:r>
            <a:r>
              <a:rPr lang="en-US" err="1"/>
              <a:t>feugiat</a:t>
            </a:r>
            <a:r>
              <a:rPr lang="en-US"/>
              <a:t> </a:t>
            </a:r>
            <a:r>
              <a:rPr lang="en-US" err="1"/>
              <a:t>donec</a:t>
            </a:r>
            <a:r>
              <a:rPr lang="en-US"/>
              <a:t> </a:t>
            </a:r>
            <a:r>
              <a:rPr lang="en-US" err="1"/>
              <a:t>rhoncus</a:t>
            </a:r>
            <a:r>
              <a:rPr lang="en-US"/>
              <a:t> vitae. </a:t>
            </a:r>
            <a:r>
              <a:rPr lang="en-US" err="1"/>
              <a:t>Nisl</a:t>
            </a:r>
            <a:r>
              <a:rPr lang="en-US"/>
              <a:t> </a:t>
            </a:r>
            <a:r>
              <a:rPr lang="en-US" err="1"/>
              <a:t>eu</a:t>
            </a:r>
            <a:r>
              <a:rPr lang="en-US"/>
              <a:t> </a:t>
            </a:r>
            <a:r>
              <a:rPr lang="en-US" err="1"/>
              <a:t>consectetur</a:t>
            </a:r>
            <a:r>
              <a:rPr lang="en-US"/>
              <a:t> </a:t>
            </a:r>
            <a:r>
              <a:rPr lang="en-US" err="1"/>
              <a:t>amet</a:t>
            </a:r>
            <a:r>
              <a:rPr lang="en-US"/>
              <a:t> vitae.</a:t>
            </a:r>
          </a:p>
        </p:txBody>
      </p:sp>
      <p:sp>
        <p:nvSpPr>
          <p:cNvPr id="10" name="Text Placeholder 9">
            <a:extLst>
              <a:ext uri="{FF2B5EF4-FFF2-40B4-BE49-F238E27FC236}">
                <a16:creationId xmlns:a16="http://schemas.microsoft.com/office/drawing/2014/main" id="{666AD554-6B76-9860-28D6-6FD93BA13986}"/>
              </a:ext>
            </a:extLst>
          </p:cNvPr>
          <p:cNvSpPr>
            <a:spLocks noGrp="1"/>
          </p:cNvSpPr>
          <p:nvPr>
            <p:ph type="body" sz="quarter" idx="31"/>
          </p:nvPr>
        </p:nvSpPr>
        <p:spPr/>
        <p:txBody>
          <a:bodyPr/>
          <a:lstStyle/>
          <a:p>
            <a:r>
              <a:rPr lang="en-US"/>
              <a:t>Senior Consultant</a:t>
            </a:r>
          </a:p>
        </p:txBody>
      </p:sp>
      <p:sp>
        <p:nvSpPr>
          <p:cNvPr id="11" name="Picture Placeholder 10">
            <a:extLst>
              <a:ext uri="{FF2B5EF4-FFF2-40B4-BE49-F238E27FC236}">
                <a16:creationId xmlns:a16="http://schemas.microsoft.com/office/drawing/2014/main" id="{E1940ECF-B82F-3AC1-1634-20E381CB8142}"/>
              </a:ext>
            </a:extLst>
          </p:cNvPr>
          <p:cNvSpPr>
            <a:spLocks noGrp="1"/>
          </p:cNvSpPr>
          <p:nvPr>
            <p:ph type="pic" sz="quarter" idx="32"/>
          </p:nvPr>
        </p:nvSpPr>
        <p:spPr/>
        <p:txBody>
          <a:bodyPr/>
          <a:lstStyle/>
          <a:p>
            <a:endParaRPr lang="en-US"/>
          </a:p>
        </p:txBody>
      </p:sp>
      <p:pic>
        <p:nvPicPr>
          <p:cNvPr id="12" name="Picture 11" descr="A person sitting on a bench&#10;&#10;Description automatically generated">
            <a:extLst>
              <a:ext uri="{FF2B5EF4-FFF2-40B4-BE49-F238E27FC236}">
                <a16:creationId xmlns:a16="http://schemas.microsoft.com/office/drawing/2014/main" id="{F4C9B597-D37B-6D94-2199-75EF6FEE2F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6096000" cy="365760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12F1DB6-CDC4-5C28-08BD-4EC6349A91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
            <a:ext cx="6096000" cy="3657600"/>
          </a:xfrm>
          <a:prstGeom prst="rect">
            <a:avLst/>
          </a:prstGeom>
        </p:spPr>
      </p:pic>
    </p:spTree>
    <p:extLst>
      <p:ext uri="{BB962C8B-B14F-4D97-AF65-F5344CB8AC3E}">
        <p14:creationId xmlns:p14="http://schemas.microsoft.com/office/powerpoint/2010/main" val="3004170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A5D608-083F-5464-2851-382765AEABDB}"/>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7" name="Picture Placeholder 6">
            <a:extLst>
              <a:ext uri="{FF2B5EF4-FFF2-40B4-BE49-F238E27FC236}">
                <a16:creationId xmlns:a16="http://schemas.microsoft.com/office/drawing/2014/main" id="{14FD61DA-5CC0-374C-8C8C-C6A5A594ECF9}"/>
              </a:ext>
            </a:extLst>
          </p:cNvPr>
          <p:cNvSpPr>
            <a:spLocks noGrp="1"/>
          </p:cNvSpPr>
          <p:nvPr>
            <p:ph type="pic" sz="quarter" idx="28"/>
          </p:nvPr>
        </p:nvSpPr>
        <p:spPr/>
        <p:txBody>
          <a:bodyPr/>
          <a:lstStyle/>
          <a:p>
            <a:endParaRPr lang="en-US"/>
          </a:p>
        </p:txBody>
      </p:sp>
      <p:sp>
        <p:nvSpPr>
          <p:cNvPr id="9" name="Text Placeholder 8">
            <a:extLst>
              <a:ext uri="{FF2B5EF4-FFF2-40B4-BE49-F238E27FC236}">
                <a16:creationId xmlns:a16="http://schemas.microsoft.com/office/drawing/2014/main" id="{FD8B43B4-8A6C-2C16-71D1-B9DDB5A08969}"/>
              </a:ext>
            </a:extLst>
          </p:cNvPr>
          <p:cNvSpPr>
            <a:spLocks noGrp="1"/>
          </p:cNvSpPr>
          <p:nvPr>
            <p:ph type="body" sz="quarter" idx="3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Semper a, </a:t>
            </a:r>
            <a:r>
              <a:rPr lang="en-US" err="1"/>
              <a:t>urna</a:t>
            </a:r>
            <a:r>
              <a:rPr lang="en-US"/>
              <a:t> lorem </a:t>
            </a:r>
            <a:r>
              <a:rPr lang="en-US" err="1"/>
              <a:t>eget</a:t>
            </a:r>
            <a:r>
              <a:rPr lang="en-US"/>
              <a:t> in </a:t>
            </a:r>
            <a:r>
              <a:rPr lang="en-US" err="1"/>
              <a:t>eget</a:t>
            </a:r>
            <a:r>
              <a:rPr lang="en-US"/>
              <a:t> </a:t>
            </a:r>
            <a:r>
              <a:rPr lang="en-US" err="1"/>
              <a:t>blandit</a:t>
            </a:r>
            <a:r>
              <a:rPr lang="en-US"/>
              <a:t> </a:t>
            </a:r>
            <a:r>
              <a:rPr lang="en-US" err="1"/>
              <a:t>pellentesque</a:t>
            </a:r>
            <a:r>
              <a:rPr lang="en-US"/>
              <a:t>. </a:t>
            </a:r>
            <a:r>
              <a:rPr lang="en-US" err="1"/>
              <a:t>Phasellus</a:t>
            </a:r>
            <a:r>
              <a:rPr lang="en-US"/>
              <a:t> </a:t>
            </a:r>
            <a:r>
              <a:rPr lang="en-US" err="1"/>
              <a:t>ut</a:t>
            </a:r>
            <a:r>
              <a:rPr lang="en-US"/>
              <a:t> </a:t>
            </a:r>
            <a:r>
              <a:rPr lang="en-US" err="1"/>
              <a:t>molestie</a:t>
            </a:r>
            <a:r>
              <a:rPr lang="en-US"/>
              <a:t> sed </a:t>
            </a:r>
            <a:r>
              <a:rPr lang="en-US" err="1"/>
              <a:t>facilisi</a:t>
            </a:r>
            <a:r>
              <a:rPr lang="en-US"/>
              <a:t> </a:t>
            </a:r>
            <a:r>
              <a:rPr lang="en-US" err="1"/>
              <a:t>leo</a:t>
            </a:r>
            <a:r>
              <a:rPr lang="en-US"/>
              <a:t> </a:t>
            </a:r>
            <a:r>
              <a:rPr lang="en-US" err="1"/>
              <a:t>enim</a:t>
            </a:r>
            <a:r>
              <a:rPr lang="en-US"/>
              <a:t>, </a:t>
            </a:r>
            <a:r>
              <a:rPr lang="en-US" err="1"/>
              <a:t>faucibus</a:t>
            </a:r>
            <a:r>
              <a:rPr lang="en-US"/>
              <a:t> </a:t>
            </a:r>
            <a:r>
              <a:rPr lang="en-US" err="1"/>
              <a:t>egestas</a:t>
            </a:r>
            <a:r>
              <a:rPr lang="en-US"/>
              <a:t> </a:t>
            </a:r>
            <a:r>
              <a:rPr lang="en-US" err="1"/>
              <a:t>luctus</a:t>
            </a:r>
            <a:r>
              <a:rPr lang="en-US"/>
              <a:t>. Mi </a:t>
            </a:r>
            <a:r>
              <a:rPr lang="en-US" err="1"/>
              <a:t>tellus</a:t>
            </a:r>
            <a:r>
              <a:rPr lang="en-US"/>
              <a:t> </a:t>
            </a:r>
            <a:r>
              <a:rPr lang="en-US" err="1"/>
              <a:t>risus</a:t>
            </a:r>
            <a:r>
              <a:rPr lang="en-US"/>
              <a:t> convallis </a:t>
            </a:r>
            <a:r>
              <a:rPr lang="en-US" err="1"/>
              <a:t>etiam</a:t>
            </a:r>
            <a:r>
              <a:rPr lang="en-US"/>
              <a:t>. Nisi </a:t>
            </a:r>
            <a:r>
              <a:rPr lang="en-US" err="1"/>
              <a:t>rutrum</a:t>
            </a:r>
            <a:r>
              <a:rPr lang="en-US"/>
              <a:t> </a:t>
            </a:r>
            <a:r>
              <a:rPr lang="en-US" err="1"/>
              <a:t>habitasse</a:t>
            </a:r>
            <a:r>
              <a:rPr lang="en-US"/>
              <a:t> </a:t>
            </a:r>
            <a:r>
              <a:rPr lang="en-US" err="1"/>
              <a:t>mattis</a:t>
            </a:r>
            <a:r>
              <a:rPr lang="en-US"/>
              <a:t> </a:t>
            </a:r>
            <a:r>
              <a:rPr lang="en-US" err="1"/>
              <a:t>massa</a:t>
            </a:r>
            <a:r>
              <a:rPr lang="en-US"/>
              <a:t> </a:t>
            </a:r>
            <a:r>
              <a:rPr lang="en-US" err="1"/>
              <a:t>feugiat</a:t>
            </a:r>
            <a:r>
              <a:rPr lang="en-US"/>
              <a:t> </a:t>
            </a:r>
            <a:r>
              <a:rPr lang="en-US" err="1"/>
              <a:t>donec</a:t>
            </a:r>
            <a:r>
              <a:rPr lang="en-US"/>
              <a:t> </a:t>
            </a:r>
            <a:r>
              <a:rPr lang="en-US" err="1"/>
              <a:t>rhoncus</a:t>
            </a:r>
            <a:r>
              <a:rPr lang="en-US"/>
              <a:t> vitae. </a:t>
            </a:r>
            <a:r>
              <a:rPr lang="en-US" err="1"/>
              <a:t>Nisl</a:t>
            </a:r>
            <a:r>
              <a:rPr lang="en-US"/>
              <a:t> </a:t>
            </a:r>
            <a:r>
              <a:rPr lang="en-US" err="1"/>
              <a:t>eu</a:t>
            </a:r>
            <a:r>
              <a:rPr lang="en-US"/>
              <a:t> </a:t>
            </a:r>
            <a:r>
              <a:rPr lang="en-US" err="1"/>
              <a:t>consectetur</a:t>
            </a:r>
            <a:r>
              <a:rPr lang="en-US"/>
              <a:t> </a:t>
            </a:r>
            <a:r>
              <a:rPr lang="en-US" err="1"/>
              <a:t>amet</a:t>
            </a:r>
            <a:r>
              <a:rPr lang="en-US"/>
              <a:t> vitae.</a:t>
            </a:r>
          </a:p>
        </p:txBody>
      </p:sp>
      <p:sp>
        <p:nvSpPr>
          <p:cNvPr id="11" name="Picture Placeholder 10">
            <a:extLst>
              <a:ext uri="{FF2B5EF4-FFF2-40B4-BE49-F238E27FC236}">
                <a16:creationId xmlns:a16="http://schemas.microsoft.com/office/drawing/2014/main" id="{FF3F4FE6-26F6-3EBF-1DC8-2C61A8803667}"/>
              </a:ext>
            </a:extLst>
          </p:cNvPr>
          <p:cNvSpPr>
            <a:spLocks noGrp="1"/>
          </p:cNvSpPr>
          <p:nvPr>
            <p:ph type="pic" sz="quarter" idx="32"/>
          </p:nvPr>
        </p:nvSpPr>
        <p:spPr/>
        <p:txBody>
          <a:bodyPr/>
          <a:lstStyle/>
          <a:p>
            <a:endParaRPr lang="en-US"/>
          </a:p>
        </p:txBody>
      </p:sp>
      <p:sp>
        <p:nvSpPr>
          <p:cNvPr id="4" name="Text Placeholder 3">
            <a:extLst>
              <a:ext uri="{FF2B5EF4-FFF2-40B4-BE49-F238E27FC236}">
                <a16:creationId xmlns:a16="http://schemas.microsoft.com/office/drawing/2014/main" id="{7A8557F0-15A8-1CEB-7600-8567EB5CCA5D}"/>
              </a:ext>
            </a:extLst>
          </p:cNvPr>
          <p:cNvSpPr>
            <a:spLocks noGrp="1"/>
          </p:cNvSpPr>
          <p:nvPr>
            <p:ph type="body" sz="quarter" idx="25"/>
          </p:nvPr>
        </p:nvSpPr>
        <p:spPr/>
        <p:txBody>
          <a:bodyPr/>
          <a:lstStyle/>
          <a:p>
            <a:r>
              <a:rPr lang="en-US"/>
              <a:t>Jackie Foster</a:t>
            </a:r>
          </a:p>
        </p:txBody>
      </p:sp>
      <p:sp>
        <p:nvSpPr>
          <p:cNvPr id="6" name="Text Placeholder 5">
            <a:extLst>
              <a:ext uri="{FF2B5EF4-FFF2-40B4-BE49-F238E27FC236}">
                <a16:creationId xmlns:a16="http://schemas.microsoft.com/office/drawing/2014/main" id="{3C7D4489-6228-EFD0-9FCD-FC9C2C761826}"/>
              </a:ext>
            </a:extLst>
          </p:cNvPr>
          <p:cNvSpPr>
            <a:spLocks noGrp="1"/>
          </p:cNvSpPr>
          <p:nvPr>
            <p:ph type="body" sz="quarter" idx="26"/>
          </p:nvPr>
        </p:nvSpPr>
        <p:spPr/>
        <p:txBody>
          <a:bodyPr/>
          <a:lstStyle/>
          <a:p>
            <a:r>
              <a:rPr lang="en-US"/>
              <a:t>Senior Consultant</a:t>
            </a:r>
          </a:p>
        </p:txBody>
      </p:sp>
      <p:sp>
        <p:nvSpPr>
          <p:cNvPr id="8" name="Text Placeholder 7">
            <a:extLst>
              <a:ext uri="{FF2B5EF4-FFF2-40B4-BE49-F238E27FC236}">
                <a16:creationId xmlns:a16="http://schemas.microsoft.com/office/drawing/2014/main" id="{8A49A8EC-D27A-133F-A9D4-65FA9CB5E409}"/>
              </a:ext>
            </a:extLst>
          </p:cNvPr>
          <p:cNvSpPr>
            <a:spLocks noGrp="1"/>
          </p:cNvSpPr>
          <p:nvPr>
            <p:ph type="body" sz="quarter" idx="29"/>
          </p:nvPr>
        </p:nvSpPr>
        <p:spPr/>
        <p:txBody>
          <a:bodyPr/>
          <a:lstStyle/>
          <a:p>
            <a:r>
              <a:rPr lang="en-US"/>
              <a:t>David Anderson</a:t>
            </a:r>
          </a:p>
        </p:txBody>
      </p:sp>
      <p:sp>
        <p:nvSpPr>
          <p:cNvPr id="10" name="Text Placeholder 9">
            <a:extLst>
              <a:ext uri="{FF2B5EF4-FFF2-40B4-BE49-F238E27FC236}">
                <a16:creationId xmlns:a16="http://schemas.microsoft.com/office/drawing/2014/main" id="{666AD554-6B76-9860-28D6-6FD93BA13986}"/>
              </a:ext>
            </a:extLst>
          </p:cNvPr>
          <p:cNvSpPr>
            <a:spLocks noGrp="1"/>
          </p:cNvSpPr>
          <p:nvPr>
            <p:ph type="body" sz="quarter" idx="31"/>
          </p:nvPr>
        </p:nvSpPr>
        <p:spPr/>
        <p:txBody>
          <a:bodyPr/>
          <a:lstStyle/>
          <a:p>
            <a:r>
              <a:rPr lang="en-US"/>
              <a:t>Senior Consultant</a:t>
            </a:r>
          </a:p>
        </p:txBody>
      </p:sp>
      <p:pic>
        <p:nvPicPr>
          <p:cNvPr id="12" name="Picture 11" descr="A person sitting on a bench&#10;&#10;Description automatically generated">
            <a:extLst>
              <a:ext uri="{FF2B5EF4-FFF2-40B4-BE49-F238E27FC236}">
                <a16:creationId xmlns:a16="http://schemas.microsoft.com/office/drawing/2014/main" id="{F4C9B597-D37B-6D94-2199-75EF6FEE2F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6096000" cy="3657600"/>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C12F1DB6-CDC4-5C28-08BD-4EC6349A915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
            <a:ext cx="6096000" cy="3657600"/>
          </a:xfrm>
          <a:prstGeom prst="rect">
            <a:avLst/>
          </a:prstGeom>
        </p:spPr>
      </p:pic>
    </p:spTree>
    <p:extLst>
      <p:ext uri="{BB962C8B-B14F-4D97-AF65-F5344CB8AC3E}">
        <p14:creationId xmlns:p14="http://schemas.microsoft.com/office/powerpoint/2010/main" val="2087620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86442B-A7AD-A7C6-695B-13E8E62E21FD}"/>
              </a:ext>
            </a:extLst>
          </p:cNvPr>
          <p:cNvSpPr>
            <a:spLocks noGrp="1"/>
          </p:cNvSpPr>
          <p:nvPr>
            <p:ph type="body" sz="quarter" idx="25"/>
          </p:nvPr>
        </p:nvSpPr>
        <p:spPr/>
        <p:txBody>
          <a:bodyPr/>
          <a:lstStyle/>
          <a:p>
            <a:r>
              <a:rPr lang="en-US"/>
              <a:t>Jackie Foster</a:t>
            </a:r>
          </a:p>
        </p:txBody>
      </p:sp>
      <p:sp>
        <p:nvSpPr>
          <p:cNvPr id="20" name="Text Placeholder 19">
            <a:extLst>
              <a:ext uri="{FF2B5EF4-FFF2-40B4-BE49-F238E27FC236}">
                <a16:creationId xmlns:a16="http://schemas.microsoft.com/office/drawing/2014/main" id="{7E2B944B-F183-2118-95B9-0EC9C7D4AFCC}"/>
              </a:ext>
            </a:extLst>
          </p:cNvPr>
          <p:cNvSpPr>
            <a:spLocks noGrp="1"/>
          </p:cNvSpPr>
          <p:nvPr>
            <p:ph type="body" sz="quarter" idx="26"/>
          </p:nvPr>
        </p:nvSpPr>
        <p:spPr/>
        <p:txBody>
          <a:bodyPr/>
          <a:lstStyle/>
          <a:p>
            <a:r>
              <a:rPr lang="en-US"/>
              <a:t>Senior Consultant</a:t>
            </a:r>
          </a:p>
        </p:txBody>
      </p:sp>
      <p:sp>
        <p:nvSpPr>
          <p:cNvPr id="5" name="Picture Placeholder 4">
            <a:extLst>
              <a:ext uri="{FF2B5EF4-FFF2-40B4-BE49-F238E27FC236}">
                <a16:creationId xmlns:a16="http://schemas.microsoft.com/office/drawing/2014/main" id="{CBE8DDEC-8E74-AAAA-3EFC-D68DAFC8B62E}"/>
              </a:ext>
            </a:extLst>
          </p:cNvPr>
          <p:cNvSpPr>
            <a:spLocks noGrp="1"/>
          </p:cNvSpPr>
          <p:nvPr>
            <p:ph type="pic" sz="quarter" idx="28"/>
          </p:nvPr>
        </p:nvSpPr>
        <p:spPr/>
        <p:txBody>
          <a:bodyPr/>
          <a:lstStyle/>
          <a:p>
            <a:endParaRPr lang="en-US"/>
          </a:p>
        </p:txBody>
      </p:sp>
      <p:sp>
        <p:nvSpPr>
          <p:cNvPr id="19" name="Text Placeholder 18">
            <a:extLst>
              <a:ext uri="{FF2B5EF4-FFF2-40B4-BE49-F238E27FC236}">
                <a16:creationId xmlns:a16="http://schemas.microsoft.com/office/drawing/2014/main" id="{4F28FD11-15A3-80D2-ACBD-3C896650613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2" name="Text Placeholder 21">
            <a:extLst>
              <a:ext uri="{FF2B5EF4-FFF2-40B4-BE49-F238E27FC236}">
                <a16:creationId xmlns:a16="http://schemas.microsoft.com/office/drawing/2014/main" id="{03C9FB51-7043-CCC7-4DCD-AAA6AD91BF6B}"/>
              </a:ext>
            </a:extLst>
          </p:cNvPr>
          <p:cNvSpPr>
            <a:spLocks noGrp="1"/>
          </p:cNvSpPr>
          <p:nvPr>
            <p:ph type="body" sz="quarter" idx="29"/>
          </p:nvPr>
        </p:nvSpPr>
        <p:spPr/>
        <p:txBody>
          <a:bodyPr/>
          <a:lstStyle/>
          <a:p>
            <a:r>
              <a:rPr lang="en-US"/>
              <a:t>David Anderson</a:t>
            </a:r>
          </a:p>
        </p:txBody>
      </p:sp>
      <p:sp>
        <p:nvSpPr>
          <p:cNvPr id="23" name="Text Placeholder 22">
            <a:extLst>
              <a:ext uri="{FF2B5EF4-FFF2-40B4-BE49-F238E27FC236}">
                <a16:creationId xmlns:a16="http://schemas.microsoft.com/office/drawing/2014/main" id="{7B808B64-8A39-5236-EFCF-1BD1B012971F}"/>
              </a:ext>
            </a:extLst>
          </p:cNvPr>
          <p:cNvSpPr>
            <a:spLocks noGrp="1"/>
          </p:cNvSpPr>
          <p:nvPr>
            <p:ph type="body" sz="quarter" idx="30"/>
          </p:nvPr>
        </p:nvSpPr>
        <p:spPr/>
        <p:txBody>
          <a:bodyPr/>
          <a:lstStyle/>
          <a:p>
            <a:r>
              <a:rPr lang="en-US"/>
              <a:t>Senior Consultant</a:t>
            </a:r>
          </a:p>
        </p:txBody>
      </p:sp>
      <p:sp>
        <p:nvSpPr>
          <p:cNvPr id="6" name="Picture Placeholder 5">
            <a:extLst>
              <a:ext uri="{FF2B5EF4-FFF2-40B4-BE49-F238E27FC236}">
                <a16:creationId xmlns:a16="http://schemas.microsoft.com/office/drawing/2014/main" id="{6AFAB2B0-6F9F-863F-F134-0E7A0BD8CBBF}"/>
              </a:ext>
            </a:extLst>
          </p:cNvPr>
          <p:cNvSpPr>
            <a:spLocks noGrp="1"/>
          </p:cNvSpPr>
          <p:nvPr>
            <p:ph type="pic" sz="quarter" idx="31"/>
          </p:nvPr>
        </p:nvSpPr>
        <p:spPr/>
        <p:txBody>
          <a:bodyPr/>
          <a:lstStyle/>
          <a:p>
            <a:endParaRPr lang="en-US"/>
          </a:p>
        </p:txBody>
      </p:sp>
      <p:sp>
        <p:nvSpPr>
          <p:cNvPr id="25" name="Text Placeholder 24">
            <a:extLst>
              <a:ext uri="{FF2B5EF4-FFF2-40B4-BE49-F238E27FC236}">
                <a16:creationId xmlns:a16="http://schemas.microsoft.com/office/drawing/2014/main" id="{04E4C731-7E1D-3A1F-F223-E54CB77EA51C}"/>
              </a:ext>
            </a:extLst>
          </p:cNvPr>
          <p:cNvSpPr>
            <a:spLocks noGrp="1"/>
          </p:cNvSpPr>
          <p:nvPr>
            <p:ph type="body" sz="quarter" idx="32"/>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6" name="Text Placeholder 25">
            <a:extLst>
              <a:ext uri="{FF2B5EF4-FFF2-40B4-BE49-F238E27FC236}">
                <a16:creationId xmlns:a16="http://schemas.microsoft.com/office/drawing/2014/main" id="{F9948D40-94D5-E68B-1A99-CAE8BB1C2EAD}"/>
              </a:ext>
            </a:extLst>
          </p:cNvPr>
          <p:cNvSpPr>
            <a:spLocks noGrp="1"/>
          </p:cNvSpPr>
          <p:nvPr>
            <p:ph type="body" sz="quarter" idx="33"/>
          </p:nvPr>
        </p:nvSpPr>
        <p:spPr/>
        <p:txBody>
          <a:bodyPr/>
          <a:lstStyle/>
          <a:p>
            <a:r>
              <a:rPr lang="en-US"/>
              <a:t>Alena </a:t>
            </a:r>
            <a:r>
              <a:rPr lang="en-US" err="1"/>
              <a:t>Dokidis</a:t>
            </a:r>
            <a:endParaRPr lang="en-US"/>
          </a:p>
        </p:txBody>
      </p:sp>
      <p:sp>
        <p:nvSpPr>
          <p:cNvPr id="27" name="Text Placeholder 26">
            <a:extLst>
              <a:ext uri="{FF2B5EF4-FFF2-40B4-BE49-F238E27FC236}">
                <a16:creationId xmlns:a16="http://schemas.microsoft.com/office/drawing/2014/main" id="{AE325351-511D-E5AD-37AC-5B66CF0929BE}"/>
              </a:ext>
            </a:extLst>
          </p:cNvPr>
          <p:cNvSpPr>
            <a:spLocks noGrp="1"/>
          </p:cNvSpPr>
          <p:nvPr>
            <p:ph type="body" sz="quarter" idx="34"/>
          </p:nvPr>
        </p:nvSpPr>
        <p:spPr/>
        <p:txBody>
          <a:bodyPr/>
          <a:lstStyle/>
          <a:p>
            <a:r>
              <a:rPr lang="en-US"/>
              <a:t>Senior Consultant</a:t>
            </a:r>
          </a:p>
        </p:txBody>
      </p:sp>
      <p:sp>
        <p:nvSpPr>
          <p:cNvPr id="7" name="Picture Placeholder 6">
            <a:extLst>
              <a:ext uri="{FF2B5EF4-FFF2-40B4-BE49-F238E27FC236}">
                <a16:creationId xmlns:a16="http://schemas.microsoft.com/office/drawing/2014/main" id="{26864D6C-8E8E-FAB5-5397-36C53E3C2C02}"/>
              </a:ext>
            </a:extLst>
          </p:cNvPr>
          <p:cNvSpPr>
            <a:spLocks noGrp="1"/>
          </p:cNvSpPr>
          <p:nvPr>
            <p:ph type="pic" sz="quarter" idx="35"/>
          </p:nvPr>
        </p:nvSpPr>
        <p:spPr/>
        <p:txBody>
          <a:bodyPr/>
          <a:lstStyle/>
          <a:p>
            <a:endParaRPr lang="en-US"/>
          </a:p>
        </p:txBody>
      </p:sp>
      <p:sp>
        <p:nvSpPr>
          <p:cNvPr id="29" name="Text Placeholder 28">
            <a:extLst>
              <a:ext uri="{FF2B5EF4-FFF2-40B4-BE49-F238E27FC236}">
                <a16:creationId xmlns:a16="http://schemas.microsoft.com/office/drawing/2014/main" id="{512DBF79-BEFF-7AF3-5F0C-B1AD1CF102BA}"/>
              </a:ext>
            </a:extLst>
          </p:cNvPr>
          <p:cNvSpPr>
            <a:spLocks noGrp="1"/>
          </p:cNvSpPr>
          <p:nvPr>
            <p:ph type="body" sz="quarter" idx="3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47" name="Text Placeholder 46">
            <a:extLst>
              <a:ext uri="{FF2B5EF4-FFF2-40B4-BE49-F238E27FC236}">
                <a16:creationId xmlns:a16="http://schemas.microsoft.com/office/drawing/2014/main" id="{ABA4EE0B-DB58-064F-DB8F-186FDED9567E}"/>
              </a:ext>
            </a:extLst>
          </p:cNvPr>
          <p:cNvSpPr>
            <a:spLocks noGrp="1"/>
          </p:cNvSpPr>
          <p:nvPr>
            <p:ph type="body" sz="quarter" idx="37"/>
          </p:nvPr>
        </p:nvSpPr>
        <p:spPr/>
        <p:txBody>
          <a:bodyPr/>
          <a:lstStyle/>
          <a:p>
            <a:r>
              <a:rPr lang="en-US"/>
              <a:t>OUR PEOPLE</a:t>
            </a:r>
          </a:p>
        </p:txBody>
      </p:sp>
      <p:pic>
        <p:nvPicPr>
          <p:cNvPr id="34" name="Picture 33" descr="A person smiling for the camera&#10;&#10;Description automatically generated">
            <a:extLst>
              <a:ext uri="{FF2B5EF4-FFF2-40B4-BE49-F238E27FC236}">
                <a16:creationId xmlns:a16="http://schemas.microsoft.com/office/drawing/2014/main" id="{DBD2A223-679A-6C68-AE6B-1B4830C967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128000" y="804672"/>
            <a:ext cx="1866900" cy="1981200"/>
          </a:xfrm>
          <a:prstGeom prst="rect">
            <a:avLst/>
          </a:prstGeom>
        </p:spPr>
      </p:pic>
      <p:pic>
        <p:nvPicPr>
          <p:cNvPr id="30" name="Picture 29" descr="A person sitting on a bench&#10;&#10;Description automatically generated">
            <a:extLst>
              <a:ext uri="{FF2B5EF4-FFF2-40B4-BE49-F238E27FC236}">
                <a16:creationId xmlns:a16="http://schemas.microsoft.com/office/drawing/2014/main" id="{2BE7FF83-D2FF-C55A-D8BE-183D546D3A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7654" y="751562"/>
            <a:ext cx="1916946" cy="2034310"/>
          </a:xfrm>
          <a:prstGeom prst="rect">
            <a:avLst/>
          </a:prstGeom>
        </p:spPr>
      </p:pic>
      <p:pic>
        <p:nvPicPr>
          <p:cNvPr id="31" name="Picture 30" descr="A person smiling for the camera&#10;&#10;Description automatically generated">
            <a:extLst>
              <a:ext uri="{FF2B5EF4-FFF2-40B4-BE49-F238E27FC236}">
                <a16:creationId xmlns:a16="http://schemas.microsoft.com/office/drawing/2014/main" id="{77805659-C06E-FE7A-6C5E-2307FA5C2C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94200" y="804672"/>
            <a:ext cx="1866900" cy="1981199"/>
          </a:xfrm>
          <a:prstGeom prst="rect">
            <a:avLst/>
          </a:prstGeom>
        </p:spPr>
      </p:pic>
    </p:spTree>
    <p:extLst>
      <p:ext uri="{BB962C8B-B14F-4D97-AF65-F5344CB8AC3E}">
        <p14:creationId xmlns:p14="http://schemas.microsoft.com/office/powerpoint/2010/main" val="407295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dirty="0"/>
              <a:t> </a:t>
            </a:r>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6497638" cy="1181285"/>
          </a:xfrm>
        </p:spPr>
        <p:txBody>
          <a:bodyPr vert="horz" wrap="square" lIns="0" tIns="0" rIns="0" bIns="0" rtlCol="0">
            <a:normAutofit/>
          </a:bodyPr>
          <a:lstStyle/>
          <a:p>
            <a:pPr>
              <a:spcAft>
                <a:spcPts val="600"/>
              </a:spcAft>
            </a:pPr>
            <a:r>
              <a:rPr lang="en-US" dirty="0"/>
              <a:t>Prompt template formats</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endParaRPr lang="en-US" sz="1400" b="1" i="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sp>
        <p:nvSpPr>
          <p:cNvPr id="6" name="Picture Placeholder 5">
            <a:extLst>
              <a:ext uri="{FF2B5EF4-FFF2-40B4-BE49-F238E27FC236}">
                <a16:creationId xmlns:a16="http://schemas.microsoft.com/office/drawing/2014/main" id="{F486DEAA-FA62-D6C5-C055-80E64AF9FDFC}"/>
              </a:ext>
            </a:extLst>
          </p:cNvPr>
          <p:cNvSpPr>
            <a:spLocks noGrp="1"/>
          </p:cNvSpPr>
          <p:nvPr>
            <p:ph type="pic" sz="quarter" idx="27"/>
          </p:nvPr>
        </p:nvSpPr>
        <p:spPr/>
        <p:txBody>
          <a:bodyPr/>
          <a:lstStyle/>
          <a:p>
            <a:endParaRPr lang="en-US"/>
          </a:p>
        </p:txBody>
      </p:sp>
      <p:sp>
        <p:nvSpPr>
          <p:cNvPr id="12" name="Rectangle 2">
            <a:extLst>
              <a:ext uri="{FF2B5EF4-FFF2-40B4-BE49-F238E27FC236}">
                <a16:creationId xmlns:a16="http://schemas.microsoft.com/office/drawing/2014/main" id="{AC6F7D43-D7D2-A5E5-243B-BBCD4ABBC378}"/>
              </a:ext>
            </a:extLst>
          </p:cNvPr>
          <p:cNvSpPr>
            <a:spLocks noChangeArrowheads="1"/>
          </p:cNvSpPr>
          <p:nvPr/>
        </p:nvSpPr>
        <p:spPr bwMode="auto">
          <a:xfrm>
            <a:off x="6312532" y="948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E7B0806A-F9BC-F1A1-7684-06CD4056CAF9}"/>
              </a:ext>
            </a:extLst>
          </p:cNvPr>
          <p:cNvSpPr>
            <a:spLocks noChangeArrowheads="1"/>
          </p:cNvSpPr>
          <p:nvPr/>
        </p:nvSpPr>
        <p:spPr bwMode="auto">
          <a:xfrm>
            <a:off x="6556375" y="1033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91DC5318-2F76-FAEA-6C18-64467A2B4C9E}"/>
              </a:ext>
            </a:extLst>
          </p:cNvPr>
          <p:cNvGraphicFramePr>
            <a:graphicFrameLocks noGrp="1"/>
          </p:cNvGraphicFramePr>
          <p:nvPr>
            <p:extLst>
              <p:ext uri="{D42A27DB-BD31-4B8C-83A1-F6EECF244321}">
                <p14:modId xmlns:p14="http://schemas.microsoft.com/office/powerpoint/2010/main" val="485258080"/>
              </p:ext>
            </p:extLst>
          </p:nvPr>
        </p:nvGraphicFramePr>
        <p:xfrm>
          <a:off x="627062" y="1881223"/>
          <a:ext cx="10929935" cy="1105860"/>
        </p:xfrm>
        <a:graphic>
          <a:graphicData uri="http://schemas.openxmlformats.org/drawingml/2006/table">
            <a:tbl>
              <a:tblPr/>
              <a:tblGrid>
                <a:gridCol w="2185987">
                  <a:extLst>
                    <a:ext uri="{9D8B030D-6E8A-4147-A177-3AD203B41FA5}">
                      <a16:colId xmlns:a16="http://schemas.microsoft.com/office/drawing/2014/main" val="2022301702"/>
                    </a:ext>
                  </a:extLst>
                </a:gridCol>
                <a:gridCol w="2185987">
                  <a:extLst>
                    <a:ext uri="{9D8B030D-6E8A-4147-A177-3AD203B41FA5}">
                      <a16:colId xmlns:a16="http://schemas.microsoft.com/office/drawing/2014/main" val="1269919949"/>
                    </a:ext>
                  </a:extLst>
                </a:gridCol>
                <a:gridCol w="2185987">
                  <a:extLst>
                    <a:ext uri="{9D8B030D-6E8A-4147-A177-3AD203B41FA5}">
                      <a16:colId xmlns:a16="http://schemas.microsoft.com/office/drawing/2014/main" val="2955140242"/>
                    </a:ext>
                  </a:extLst>
                </a:gridCol>
                <a:gridCol w="2185987">
                  <a:extLst>
                    <a:ext uri="{9D8B030D-6E8A-4147-A177-3AD203B41FA5}">
                      <a16:colId xmlns:a16="http://schemas.microsoft.com/office/drawing/2014/main" val="327815242"/>
                    </a:ext>
                  </a:extLst>
                </a:gridCol>
                <a:gridCol w="2185987">
                  <a:extLst>
                    <a:ext uri="{9D8B030D-6E8A-4147-A177-3AD203B41FA5}">
                      <a16:colId xmlns:a16="http://schemas.microsoft.com/office/drawing/2014/main" val="3774082555"/>
                    </a:ext>
                  </a:extLst>
                </a:gridCol>
              </a:tblGrid>
              <a:tr h="214127">
                <a:tc>
                  <a:txBody>
                    <a:bodyPr/>
                    <a:lstStyle/>
                    <a:p>
                      <a:pPr algn="l" fontAlgn="t"/>
                      <a:r>
                        <a:rPr lang="en-US" sz="1100">
                          <a:effectLst/>
                        </a:rPr>
                        <a:t>Formats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C#</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Python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Java</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Notes</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452892875"/>
                  </a:ext>
                </a:extLst>
              </a:tr>
              <a:tr h="214127">
                <a:tc>
                  <a:txBody>
                    <a:bodyPr/>
                    <a:lstStyle/>
                    <a:p>
                      <a:pPr algn="l" fontAlgn="t"/>
                      <a:r>
                        <a:rPr lang="en-US" sz="1100">
                          <a:effectLst/>
                        </a:rPr>
                        <a:t>Semantic Kernel template language</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428032225"/>
                  </a:ext>
                </a:extLst>
              </a:tr>
              <a:tr h="214127">
                <a:tc>
                  <a:txBody>
                    <a:bodyPr/>
                    <a:lstStyle/>
                    <a:p>
                      <a:pPr algn="l" fontAlgn="t"/>
                      <a:r>
                        <a:rPr lang="en-US" sz="1100">
                          <a:effectLst/>
                        </a:rPr>
                        <a:t>Handlebars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085178256"/>
                  </a:ext>
                </a:extLst>
              </a:tr>
              <a:tr h="214127">
                <a:tc>
                  <a:txBody>
                    <a:bodyPr/>
                    <a:lstStyle/>
                    <a:p>
                      <a:pPr algn="l" fontAlgn="t"/>
                      <a:r>
                        <a:rPr lang="en-US" sz="1100">
                          <a:effectLst/>
                        </a:rPr>
                        <a:t>Liquid</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539804462"/>
                  </a:ext>
                </a:extLst>
              </a:tr>
              <a:tr h="214127">
                <a:tc>
                  <a:txBody>
                    <a:bodyPr/>
                    <a:lstStyle/>
                    <a:p>
                      <a:pPr algn="l" fontAlgn="t"/>
                      <a:r>
                        <a:rPr lang="en-US" sz="1100">
                          <a:effectLst/>
                        </a:rPr>
                        <a:t>Jinja2</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endParaRPr lang="en-US" sz="1100" dirty="0"/>
                    </a:p>
                  </a:txBody>
                  <a:tcPr marL="53532" marR="53532" marT="26766" marB="26766">
                    <a:lnL>
                      <a:noFill/>
                    </a:lnL>
                    <a:lnT>
                      <a:noFill/>
                    </a:lnT>
                  </a:tcPr>
                </a:tc>
                <a:extLst>
                  <a:ext uri="{0D108BD9-81ED-4DB2-BD59-A6C34878D82A}">
                    <a16:rowId xmlns:a16="http://schemas.microsoft.com/office/drawing/2014/main" val="2449044577"/>
                  </a:ext>
                </a:extLst>
              </a:tr>
            </a:tbl>
          </a:graphicData>
        </a:graphic>
      </p:graphicFrame>
    </p:spTree>
    <p:extLst>
      <p:ext uri="{BB962C8B-B14F-4D97-AF65-F5344CB8AC3E}">
        <p14:creationId xmlns:p14="http://schemas.microsoft.com/office/powerpoint/2010/main" val="328770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86442B-A7AD-A7C6-695B-13E8E62E21FD}"/>
              </a:ext>
            </a:extLst>
          </p:cNvPr>
          <p:cNvSpPr>
            <a:spLocks noGrp="1"/>
          </p:cNvSpPr>
          <p:nvPr>
            <p:ph type="body" sz="quarter" idx="25"/>
          </p:nvPr>
        </p:nvSpPr>
        <p:spPr/>
        <p:txBody>
          <a:bodyPr/>
          <a:lstStyle/>
          <a:p>
            <a:r>
              <a:rPr lang="en-US">
                <a:gradFill flip="none" rotWithShape="1">
                  <a:gsLst>
                    <a:gs pos="0">
                      <a:srgbClr val="0078C2"/>
                    </a:gs>
                    <a:gs pos="58000">
                      <a:srgbClr val="0047FF"/>
                    </a:gs>
                    <a:gs pos="100000">
                      <a:srgbClr val="8453D2"/>
                    </a:gs>
                  </a:gsLst>
                  <a:lin ang="0" scaled="1"/>
                  <a:tileRect/>
                </a:gradFill>
              </a:rPr>
              <a:t>Jackie Foster</a:t>
            </a:r>
          </a:p>
        </p:txBody>
      </p:sp>
      <p:sp>
        <p:nvSpPr>
          <p:cNvPr id="20" name="Text Placeholder 19">
            <a:extLst>
              <a:ext uri="{FF2B5EF4-FFF2-40B4-BE49-F238E27FC236}">
                <a16:creationId xmlns:a16="http://schemas.microsoft.com/office/drawing/2014/main" id="{7E2B944B-F183-2118-95B9-0EC9C7D4AFCC}"/>
              </a:ext>
            </a:extLst>
          </p:cNvPr>
          <p:cNvSpPr>
            <a:spLocks noGrp="1"/>
          </p:cNvSpPr>
          <p:nvPr>
            <p:ph type="body" sz="quarter" idx="26"/>
          </p:nvPr>
        </p:nvSpPr>
        <p:spPr/>
        <p:txBody>
          <a:bodyPr/>
          <a:lstStyle/>
          <a:p>
            <a:r>
              <a:rPr lang="en-US"/>
              <a:t>Senior Consultant</a:t>
            </a:r>
          </a:p>
        </p:txBody>
      </p:sp>
      <p:sp>
        <p:nvSpPr>
          <p:cNvPr id="5" name="Picture Placeholder 4">
            <a:extLst>
              <a:ext uri="{FF2B5EF4-FFF2-40B4-BE49-F238E27FC236}">
                <a16:creationId xmlns:a16="http://schemas.microsoft.com/office/drawing/2014/main" id="{047AC15E-C62F-F3B7-0D86-CF38D50D529F}"/>
              </a:ext>
            </a:extLst>
          </p:cNvPr>
          <p:cNvSpPr>
            <a:spLocks noGrp="1"/>
          </p:cNvSpPr>
          <p:nvPr>
            <p:ph type="pic" sz="quarter" idx="28"/>
          </p:nvPr>
        </p:nvSpPr>
        <p:spPr/>
        <p:txBody>
          <a:bodyPr/>
          <a:lstStyle/>
          <a:p>
            <a:endParaRPr lang="en-US"/>
          </a:p>
        </p:txBody>
      </p:sp>
      <p:sp>
        <p:nvSpPr>
          <p:cNvPr id="19" name="Text Placeholder 18">
            <a:extLst>
              <a:ext uri="{FF2B5EF4-FFF2-40B4-BE49-F238E27FC236}">
                <a16:creationId xmlns:a16="http://schemas.microsoft.com/office/drawing/2014/main" id="{4F28FD11-15A3-80D2-ACBD-3C8966506132}"/>
              </a:ext>
            </a:extLst>
          </p:cNvPr>
          <p:cNvSpPr>
            <a:spLocks noGrp="1"/>
          </p:cNvSpPr>
          <p:nvPr>
            <p:ph type="body" sz="quarter" idx="16"/>
          </p:nvPr>
        </p:nvSpPr>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2" name="Text Placeholder 21">
            <a:extLst>
              <a:ext uri="{FF2B5EF4-FFF2-40B4-BE49-F238E27FC236}">
                <a16:creationId xmlns:a16="http://schemas.microsoft.com/office/drawing/2014/main" id="{03C9FB51-7043-CCC7-4DCD-AAA6AD91BF6B}"/>
              </a:ext>
            </a:extLst>
          </p:cNvPr>
          <p:cNvSpPr>
            <a:spLocks noGrp="1"/>
          </p:cNvSpPr>
          <p:nvPr>
            <p:ph type="body" sz="quarter" idx="29"/>
          </p:nvPr>
        </p:nvSpPr>
        <p:spPr>
          <a:xfrm>
            <a:off x="4365919" y="2916672"/>
            <a:ext cx="3467100" cy="537198"/>
          </a:xfrm>
        </p:spPr>
        <p:txBody>
          <a:bodyPr/>
          <a:lstStyle/>
          <a:p>
            <a:r>
              <a:rPr lang="en-US">
                <a:gradFill flip="none" rotWithShape="1">
                  <a:gsLst>
                    <a:gs pos="0">
                      <a:srgbClr val="0078C2"/>
                    </a:gs>
                    <a:gs pos="58000">
                      <a:srgbClr val="0047FF"/>
                    </a:gs>
                    <a:gs pos="100000">
                      <a:srgbClr val="8453D2"/>
                    </a:gs>
                  </a:gsLst>
                  <a:lin ang="0" scaled="1"/>
                  <a:tileRect/>
                </a:gradFill>
              </a:rPr>
              <a:t>David Anderson</a:t>
            </a:r>
          </a:p>
        </p:txBody>
      </p:sp>
      <p:sp>
        <p:nvSpPr>
          <p:cNvPr id="23" name="Text Placeholder 22">
            <a:extLst>
              <a:ext uri="{FF2B5EF4-FFF2-40B4-BE49-F238E27FC236}">
                <a16:creationId xmlns:a16="http://schemas.microsoft.com/office/drawing/2014/main" id="{7B808B64-8A39-5236-EFCF-1BD1B012971F}"/>
              </a:ext>
            </a:extLst>
          </p:cNvPr>
          <p:cNvSpPr>
            <a:spLocks noGrp="1"/>
          </p:cNvSpPr>
          <p:nvPr>
            <p:ph type="body" sz="quarter" idx="30"/>
          </p:nvPr>
        </p:nvSpPr>
        <p:spPr>
          <a:xfrm>
            <a:off x="4365919" y="3568514"/>
            <a:ext cx="3467100" cy="215444"/>
          </a:xfrm>
        </p:spPr>
        <p:txBody>
          <a:bodyPr/>
          <a:lstStyle/>
          <a:p>
            <a:r>
              <a:rPr lang="en-US"/>
              <a:t>Senior Consultant</a:t>
            </a:r>
          </a:p>
        </p:txBody>
      </p:sp>
      <p:sp>
        <p:nvSpPr>
          <p:cNvPr id="6" name="Picture Placeholder 5">
            <a:extLst>
              <a:ext uri="{FF2B5EF4-FFF2-40B4-BE49-F238E27FC236}">
                <a16:creationId xmlns:a16="http://schemas.microsoft.com/office/drawing/2014/main" id="{305822B8-45A1-0F7D-E9AA-B823678EF764}"/>
              </a:ext>
            </a:extLst>
          </p:cNvPr>
          <p:cNvSpPr>
            <a:spLocks noGrp="1"/>
          </p:cNvSpPr>
          <p:nvPr>
            <p:ph type="pic" sz="quarter" idx="31"/>
          </p:nvPr>
        </p:nvSpPr>
        <p:spPr/>
        <p:txBody>
          <a:bodyPr/>
          <a:lstStyle/>
          <a:p>
            <a:endParaRPr lang="en-US"/>
          </a:p>
        </p:txBody>
      </p:sp>
      <p:sp>
        <p:nvSpPr>
          <p:cNvPr id="25" name="Text Placeholder 24">
            <a:extLst>
              <a:ext uri="{FF2B5EF4-FFF2-40B4-BE49-F238E27FC236}">
                <a16:creationId xmlns:a16="http://schemas.microsoft.com/office/drawing/2014/main" id="{04E4C731-7E1D-3A1F-F223-E54CB77EA51C}"/>
              </a:ext>
            </a:extLst>
          </p:cNvPr>
          <p:cNvSpPr>
            <a:spLocks noGrp="1"/>
          </p:cNvSpPr>
          <p:nvPr>
            <p:ph type="body" sz="quarter" idx="32"/>
          </p:nvPr>
        </p:nvSpPr>
        <p:spPr>
          <a:xfrm>
            <a:off x="4365919" y="3972655"/>
            <a:ext cx="2781300" cy="2035109"/>
          </a:xfrm>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6" name="Text Placeholder 25">
            <a:extLst>
              <a:ext uri="{FF2B5EF4-FFF2-40B4-BE49-F238E27FC236}">
                <a16:creationId xmlns:a16="http://schemas.microsoft.com/office/drawing/2014/main" id="{F9948D40-94D5-E68B-1A99-CAE8BB1C2EAD}"/>
              </a:ext>
            </a:extLst>
          </p:cNvPr>
          <p:cNvSpPr>
            <a:spLocks noGrp="1"/>
          </p:cNvSpPr>
          <p:nvPr>
            <p:ph type="body" sz="quarter" idx="33"/>
          </p:nvPr>
        </p:nvSpPr>
        <p:spPr>
          <a:xfrm>
            <a:off x="8080865" y="2916672"/>
            <a:ext cx="3467100" cy="537198"/>
          </a:xfrm>
        </p:spPr>
        <p:txBody>
          <a:bodyPr/>
          <a:lstStyle/>
          <a:p>
            <a:r>
              <a:rPr lang="en-US">
                <a:gradFill flip="none" rotWithShape="1">
                  <a:gsLst>
                    <a:gs pos="0">
                      <a:srgbClr val="0078C2"/>
                    </a:gs>
                    <a:gs pos="58000">
                      <a:srgbClr val="0047FF"/>
                    </a:gs>
                    <a:gs pos="100000">
                      <a:srgbClr val="8453D2"/>
                    </a:gs>
                  </a:gsLst>
                  <a:lin ang="0" scaled="1"/>
                  <a:tileRect/>
                </a:gradFill>
              </a:rPr>
              <a:t>Alena </a:t>
            </a:r>
            <a:r>
              <a:rPr lang="en-US" err="1">
                <a:gradFill flip="none" rotWithShape="1">
                  <a:gsLst>
                    <a:gs pos="0">
                      <a:srgbClr val="0078C2"/>
                    </a:gs>
                    <a:gs pos="58000">
                      <a:srgbClr val="0047FF"/>
                    </a:gs>
                    <a:gs pos="100000">
                      <a:srgbClr val="8453D2"/>
                    </a:gs>
                  </a:gsLst>
                  <a:lin ang="0" scaled="1"/>
                  <a:tileRect/>
                </a:gradFill>
              </a:rPr>
              <a:t>Dokidis</a:t>
            </a:r>
            <a:endParaRPr lang="en-US">
              <a:gradFill flip="none" rotWithShape="1">
                <a:gsLst>
                  <a:gs pos="0">
                    <a:srgbClr val="0078C2"/>
                  </a:gs>
                  <a:gs pos="58000">
                    <a:srgbClr val="0047FF"/>
                  </a:gs>
                  <a:gs pos="100000">
                    <a:srgbClr val="8453D2"/>
                  </a:gs>
                </a:gsLst>
                <a:lin ang="0" scaled="1"/>
                <a:tileRect/>
              </a:gradFill>
            </a:endParaRPr>
          </a:p>
        </p:txBody>
      </p:sp>
      <p:sp>
        <p:nvSpPr>
          <p:cNvPr id="27" name="Text Placeholder 26">
            <a:extLst>
              <a:ext uri="{FF2B5EF4-FFF2-40B4-BE49-F238E27FC236}">
                <a16:creationId xmlns:a16="http://schemas.microsoft.com/office/drawing/2014/main" id="{AE325351-511D-E5AD-37AC-5B66CF0929BE}"/>
              </a:ext>
            </a:extLst>
          </p:cNvPr>
          <p:cNvSpPr>
            <a:spLocks noGrp="1"/>
          </p:cNvSpPr>
          <p:nvPr>
            <p:ph type="body" sz="quarter" idx="34"/>
          </p:nvPr>
        </p:nvSpPr>
        <p:spPr>
          <a:xfrm>
            <a:off x="8080865" y="3568514"/>
            <a:ext cx="3467100" cy="215444"/>
          </a:xfrm>
        </p:spPr>
        <p:txBody>
          <a:bodyPr/>
          <a:lstStyle/>
          <a:p>
            <a:r>
              <a:rPr lang="en-US"/>
              <a:t>Senior Consultant</a:t>
            </a:r>
          </a:p>
        </p:txBody>
      </p:sp>
      <p:sp>
        <p:nvSpPr>
          <p:cNvPr id="7" name="Picture Placeholder 6">
            <a:extLst>
              <a:ext uri="{FF2B5EF4-FFF2-40B4-BE49-F238E27FC236}">
                <a16:creationId xmlns:a16="http://schemas.microsoft.com/office/drawing/2014/main" id="{61D96B26-EFA8-5C23-EFCB-D2A4E8315A75}"/>
              </a:ext>
            </a:extLst>
          </p:cNvPr>
          <p:cNvSpPr>
            <a:spLocks noGrp="1"/>
          </p:cNvSpPr>
          <p:nvPr>
            <p:ph type="pic" sz="quarter" idx="35"/>
          </p:nvPr>
        </p:nvSpPr>
        <p:spPr/>
        <p:txBody>
          <a:bodyPr/>
          <a:lstStyle/>
          <a:p>
            <a:endParaRPr lang="en-US"/>
          </a:p>
        </p:txBody>
      </p:sp>
      <p:sp>
        <p:nvSpPr>
          <p:cNvPr id="29" name="Text Placeholder 28">
            <a:extLst>
              <a:ext uri="{FF2B5EF4-FFF2-40B4-BE49-F238E27FC236}">
                <a16:creationId xmlns:a16="http://schemas.microsoft.com/office/drawing/2014/main" id="{512DBF79-BEFF-7AF3-5F0C-B1AD1CF102BA}"/>
              </a:ext>
            </a:extLst>
          </p:cNvPr>
          <p:cNvSpPr>
            <a:spLocks noGrp="1"/>
          </p:cNvSpPr>
          <p:nvPr>
            <p:ph type="body" sz="quarter" idx="36"/>
          </p:nvPr>
        </p:nvSpPr>
        <p:spPr>
          <a:xfrm>
            <a:off x="8080865" y="3972655"/>
            <a:ext cx="2781300" cy="2035109"/>
          </a:xfrm>
        </p:spPr>
        <p:txBody>
          <a:bodyPr/>
          <a:lstStyle/>
          <a:p>
            <a:r>
              <a:rPr lang="en-US"/>
              <a:t>Jackie has spent her career transforming an understanding of people into ideas that make sense for the future. She leads international programs to help companies identify new opportunities in the areas of food &amp; beverage, home care, healthcare, finance, and communications. </a:t>
            </a:r>
          </a:p>
        </p:txBody>
      </p:sp>
      <p:sp>
        <p:nvSpPr>
          <p:cNvPr id="21" name="Text Placeholder 20">
            <a:extLst>
              <a:ext uri="{FF2B5EF4-FFF2-40B4-BE49-F238E27FC236}">
                <a16:creationId xmlns:a16="http://schemas.microsoft.com/office/drawing/2014/main" id="{7642D936-05D7-B83D-07FE-B4971D7464E2}"/>
              </a:ext>
            </a:extLst>
          </p:cNvPr>
          <p:cNvSpPr>
            <a:spLocks noGrp="1"/>
          </p:cNvSpPr>
          <p:nvPr>
            <p:ph type="body" sz="quarter" idx="37"/>
          </p:nvPr>
        </p:nvSpPr>
        <p:spPr/>
        <p:txBody>
          <a:bodyPr/>
          <a:lstStyle/>
          <a:p>
            <a:r>
              <a:rPr lang="en-US"/>
              <a:t>OUR PEOPLE</a:t>
            </a:r>
          </a:p>
        </p:txBody>
      </p:sp>
      <p:pic>
        <p:nvPicPr>
          <p:cNvPr id="34" name="Picture 33" descr="A person smiling for the camera&#10;&#10;Description automatically generated">
            <a:extLst>
              <a:ext uri="{FF2B5EF4-FFF2-40B4-BE49-F238E27FC236}">
                <a16:creationId xmlns:a16="http://schemas.microsoft.com/office/drawing/2014/main" id="{DBD2A223-679A-6C68-AE6B-1B4830C967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80865" y="807720"/>
            <a:ext cx="1866900" cy="1981200"/>
          </a:xfrm>
          <a:prstGeom prst="rect">
            <a:avLst/>
          </a:prstGeom>
        </p:spPr>
      </p:pic>
      <p:pic>
        <p:nvPicPr>
          <p:cNvPr id="30" name="Picture 29" descr="A person sitting on a bench&#10;&#10;Description automatically generated">
            <a:extLst>
              <a:ext uri="{FF2B5EF4-FFF2-40B4-BE49-F238E27FC236}">
                <a16:creationId xmlns:a16="http://schemas.microsoft.com/office/drawing/2014/main" id="{2BE7FF83-D2FF-C55A-D8BE-183D546D3A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8389" y="776614"/>
            <a:ext cx="1896211" cy="2012306"/>
          </a:xfrm>
          <a:prstGeom prst="rect">
            <a:avLst/>
          </a:prstGeom>
        </p:spPr>
      </p:pic>
      <p:pic>
        <p:nvPicPr>
          <p:cNvPr id="31" name="Picture 30" descr="A person smiling for the camera&#10;&#10;Description automatically generated">
            <a:extLst>
              <a:ext uri="{FF2B5EF4-FFF2-40B4-BE49-F238E27FC236}">
                <a16:creationId xmlns:a16="http://schemas.microsoft.com/office/drawing/2014/main" id="{77805659-C06E-FE7A-6C5E-2307FA5C2C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5919" y="807720"/>
            <a:ext cx="1866900" cy="1981199"/>
          </a:xfrm>
          <a:prstGeom prst="rect">
            <a:avLst/>
          </a:prstGeom>
        </p:spPr>
      </p:pic>
    </p:spTree>
    <p:extLst>
      <p:ext uri="{BB962C8B-B14F-4D97-AF65-F5344CB8AC3E}">
        <p14:creationId xmlns:p14="http://schemas.microsoft.com/office/powerpoint/2010/main" val="3031725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90A1-CA92-FE01-C8E6-B97C895EDA36}"/>
              </a:ext>
            </a:extLst>
          </p:cNvPr>
          <p:cNvSpPr>
            <a:spLocks noGrp="1"/>
          </p:cNvSpPr>
          <p:nvPr>
            <p:ph type="title"/>
          </p:nvPr>
        </p:nvSpPr>
        <p:spPr/>
        <p:txBody>
          <a:bodyPr/>
          <a:lstStyle/>
          <a:p>
            <a:r>
              <a:rPr lang="en-US"/>
              <a:t>Title</a:t>
            </a:r>
          </a:p>
        </p:txBody>
      </p:sp>
      <p:sp>
        <p:nvSpPr>
          <p:cNvPr id="6" name="Text Placeholder 5">
            <a:extLst>
              <a:ext uri="{FF2B5EF4-FFF2-40B4-BE49-F238E27FC236}">
                <a16:creationId xmlns:a16="http://schemas.microsoft.com/office/drawing/2014/main" id="{48502912-ED5D-C91E-1FB6-5D20D527486F}"/>
              </a:ext>
            </a:extLst>
          </p:cNvPr>
          <p:cNvSpPr>
            <a:spLocks noGrp="1"/>
          </p:cNvSpPr>
          <p:nvPr>
            <p:ph type="body" sz="quarter" idx="28"/>
          </p:nvPr>
        </p:nvSpPr>
        <p:spPr/>
        <p:txBody>
          <a:bodyPr>
            <a:normAutofit/>
          </a:bodyPr>
          <a:lstStyle/>
          <a:p>
            <a:r>
              <a:rPr lang="en-US"/>
              <a:t>Section title</a:t>
            </a:r>
          </a:p>
        </p:txBody>
      </p:sp>
      <p:sp>
        <p:nvSpPr>
          <p:cNvPr id="3" name="Text Placeholder 2">
            <a:extLst>
              <a:ext uri="{FF2B5EF4-FFF2-40B4-BE49-F238E27FC236}">
                <a16:creationId xmlns:a16="http://schemas.microsoft.com/office/drawing/2014/main" id="{3DAA4787-BE8C-DA4F-B3D1-1E975A5F4847}"/>
              </a:ext>
            </a:extLst>
          </p:cNvPr>
          <p:cNvSpPr>
            <a:spLocks noGrp="1"/>
          </p:cNvSpPr>
          <p:nvPr>
            <p:ph type="body" sz="quarter" idx="11"/>
          </p:nvPr>
        </p:nvSpPr>
        <p:spPr/>
        <p:txBody>
          <a:bodyPr/>
          <a:lstStyle/>
          <a:p>
            <a:r>
              <a:rPr lang="en-US"/>
              <a:t>Text added here</a:t>
            </a:r>
          </a:p>
        </p:txBody>
      </p:sp>
    </p:spTree>
    <p:extLst>
      <p:ext uri="{BB962C8B-B14F-4D97-AF65-F5344CB8AC3E}">
        <p14:creationId xmlns:p14="http://schemas.microsoft.com/office/powerpoint/2010/main" val="1380648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7"/>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8"/>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7" name="Title 6">
            <a:extLst>
              <a:ext uri="{FF2B5EF4-FFF2-40B4-BE49-F238E27FC236}">
                <a16:creationId xmlns:a16="http://schemas.microsoft.com/office/drawing/2014/main" id="{02336D69-7A22-AAD9-8320-FEDECB79A005}"/>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29"/>
          </p:nvPr>
        </p:nvSpPr>
        <p:spPr/>
        <p:txBody>
          <a:bodyPr/>
          <a:lstStyle/>
          <a:p>
            <a:r>
              <a:rPr lang="en-US"/>
              <a:t>SECTION TITLE</a:t>
            </a:r>
          </a:p>
        </p:txBody>
      </p:sp>
    </p:spTree>
    <p:extLst>
      <p:ext uri="{BB962C8B-B14F-4D97-AF65-F5344CB8AC3E}">
        <p14:creationId xmlns:p14="http://schemas.microsoft.com/office/powerpoint/2010/main" val="1253087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7"/>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8"/>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29"/>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a:t>
            </a:r>
          </a:p>
        </p:txBody>
      </p:sp>
      <p:sp>
        <p:nvSpPr>
          <p:cNvPr id="15" name="Text Placeholder 14">
            <a:extLst>
              <a:ext uri="{FF2B5EF4-FFF2-40B4-BE49-F238E27FC236}">
                <a16:creationId xmlns:a16="http://schemas.microsoft.com/office/drawing/2014/main" id="{7CD82CBC-80BA-FBC5-B376-DBDAF21C961E}"/>
              </a:ext>
            </a:extLst>
          </p:cNvPr>
          <p:cNvSpPr>
            <a:spLocks noGrp="1"/>
          </p:cNvSpPr>
          <p:nvPr>
            <p:ph type="body" sz="quarter" idx="30"/>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itle 16">
            <a:extLst>
              <a:ext uri="{FF2B5EF4-FFF2-40B4-BE49-F238E27FC236}">
                <a16:creationId xmlns:a16="http://schemas.microsoft.com/office/drawing/2014/main" id="{4198464C-CEBE-CDB9-0346-F6181E89139D}"/>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31"/>
          </p:nvPr>
        </p:nvSpPr>
        <p:spPr/>
        <p:txBody>
          <a:bodyPr/>
          <a:lstStyle/>
          <a:p>
            <a:r>
              <a:rPr lang="en-US"/>
              <a:t>SECTION TITLE</a:t>
            </a:r>
          </a:p>
        </p:txBody>
      </p:sp>
    </p:spTree>
    <p:extLst>
      <p:ext uri="{BB962C8B-B14F-4D97-AF65-F5344CB8AC3E}">
        <p14:creationId xmlns:p14="http://schemas.microsoft.com/office/powerpoint/2010/main" val="64683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48B52A-0593-2FC9-8869-13AAA75FD505}"/>
              </a:ext>
            </a:extLst>
          </p:cNvPr>
          <p:cNvSpPr>
            <a:spLocks noGrp="1"/>
          </p:cNvSpPr>
          <p:nvPr>
            <p:ph type="body" sz="quarter" idx="16"/>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32"/>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33"/>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35"/>
          </p:nvPr>
        </p:nvSpPr>
        <p:spPr/>
        <p:txBody>
          <a:bodyPr/>
          <a:lstStyle/>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endParaRPr lang="en-US"/>
          </a:p>
          <a:p>
            <a:r>
              <a:rPr lang="en-US"/>
              <a:t>Lorem ipsum </a:t>
            </a:r>
            <a:r>
              <a:rPr lang="en-US" err="1"/>
              <a:t>donec</a:t>
            </a:r>
            <a:r>
              <a:rPr lang="en-US"/>
              <a:t> </a:t>
            </a:r>
            <a:r>
              <a:rPr lang="en-US" err="1"/>
              <a:t>nec</a:t>
            </a:r>
            <a:r>
              <a:rPr lang="en-US"/>
              <a:t> </a:t>
            </a:r>
            <a:r>
              <a:rPr lang="en-US" err="1"/>
              <a:t>justo</a:t>
            </a:r>
            <a:r>
              <a:rPr lang="en-US"/>
              <a:t> </a:t>
            </a:r>
            <a:r>
              <a:rPr lang="en-US" err="1"/>
              <a:t>eget</a:t>
            </a:r>
            <a:endParaRPr lang="en-US"/>
          </a:p>
        </p:txBody>
      </p:sp>
      <p:sp>
        <p:nvSpPr>
          <p:cNvPr id="15" name="Text Placeholder 14">
            <a:extLst>
              <a:ext uri="{FF2B5EF4-FFF2-40B4-BE49-F238E27FC236}">
                <a16:creationId xmlns:a16="http://schemas.microsoft.com/office/drawing/2014/main" id="{7CD82CBC-80BA-FBC5-B376-DBDAF21C961E}"/>
              </a:ext>
            </a:extLst>
          </p:cNvPr>
          <p:cNvSpPr>
            <a:spLocks noGrp="1"/>
          </p:cNvSpPr>
          <p:nvPr>
            <p:ph type="body" sz="quarter" idx="3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3" name="Title 22">
            <a:extLst>
              <a:ext uri="{FF2B5EF4-FFF2-40B4-BE49-F238E27FC236}">
                <a16:creationId xmlns:a16="http://schemas.microsoft.com/office/drawing/2014/main" id="{38785206-8537-DC8D-7198-1B7FD0149311}"/>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28"/>
          </p:nvPr>
        </p:nvSpPr>
        <p:spPr/>
        <p:txBody>
          <a:bodyPr/>
          <a:lstStyle/>
          <a:p>
            <a:r>
              <a:rPr lang="en-US"/>
              <a:t>SECTION TITLE</a:t>
            </a:r>
          </a:p>
        </p:txBody>
      </p:sp>
      <p:pic>
        <p:nvPicPr>
          <p:cNvPr id="17" name="Picture Placeholder 16" descr="A person holding a baby&#10;&#10;Description automatically generated with medium confidence">
            <a:extLst>
              <a:ext uri="{FF2B5EF4-FFF2-40B4-BE49-F238E27FC236}">
                <a16:creationId xmlns:a16="http://schemas.microsoft.com/office/drawing/2014/main" id="{7A3F26C4-5B22-B6BB-6E24-205EDA8F16D7}"/>
              </a:ext>
            </a:extLst>
          </p:cNvPr>
          <p:cNvPicPr>
            <a:picLocks noGrp="1" noChangeAspect="1"/>
          </p:cNvPicPr>
          <p:nvPr>
            <p:ph type="pic" sz="quarter" idx="31"/>
          </p:nvPr>
        </p:nvPicPr>
        <p:blipFill>
          <a:blip r:embed="rId2" cstate="email">
            <a:extLst>
              <a:ext uri="{28A0092B-C50C-407E-A947-70E740481C1C}">
                <a14:useLocalDpi xmlns:a14="http://schemas.microsoft.com/office/drawing/2010/main"/>
              </a:ext>
            </a:extLst>
          </a:blip>
          <a:srcRect/>
          <a:stretch>
            <a:fillRect/>
          </a:stretch>
        </p:blipFill>
        <p:spPr/>
      </p:pic>
      <p:pic>
        <p:nvPicPr>
          <p:cNvPr id="21" name="Picture Placeholder 20" descr="A picture containing warehouse&#10;&#10;Description automatically generated">
            <a:extLst>
              <a:ext uri="{FF2B5EF4-FFF2-40B4-BE49-F238E27FC236}">
                <a16:creationId xmlns:a16="http://schemas.microsoft.com/office/drawing/2014/main" id="{E769D9E1-58D6-8BAF-F490-BCB06D473C5C}"/>
              </a:ext>
            </a:extLst>
          </p:cNvPr>
          <p:cNvPicPr>
            <a:picLocks noGrp="1" noChangeAspect="1"/>
          </p:cNvPicPr>
          <p:nvPr>
            <p:ph type="pic" sz="quarter" idx="34"/>
          </p:nvPr>
        </p:nvPicPr>
        <p:blipFill>
          <a:blip r:embed="rId3" cstate="email">
            <a:extLst>
              <a:ext uri="{28A0092B-C50C-407E-A947-70E740481C1C}">
                <a14:useLocalDpi xmlns:a14="http://schemas.microsoft.com/office/drawing/2010/main"/>
              </a:ext>
            </a:extLst>
          </a:blip>
          <a:srcRect/>
          <a:stretch>
            <a:fillRect/>
          </a:stretch>
        </p:blipFill>
        <p:spPr/>
      </p:pic>
      <p:pic>
        <p:nvPicPr>
          <p:cNvPr id="24" name="Picture Placeholder 23" descr="A picture containing person, indoor&#10;&#10;Description automatically generated">
            <a:extLst>
              <a:ext uri="{FF2B5EF4-FFF2-40B4-BE49-F238E27FC236}">
                <a16:creationId xmlns:a16="http://schemas.microsoft.com/office/drawing/2014/main" id="{78CFC1DB-DF04-6219-C4F2-F4C51676D9A9}"/>
              </a:ext>
            </a:extLst>
          </p:cNvPr>
          <p:cNvPicPr>
            <a:picLocks noGrp="1" noChangeAspect="1"/>
          </p:cNvPicPr>
          <p:nvPr>
            <p:ph type="pic" sz="quarter" idx="37"/>
          </p:nvPr>
        </p:nvPicPr>
        <p:blipFill>
          <a:blip r:embed="rId4"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63357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774FA95-6A8A-5C29-2EF3-6A1C8792E4A2}"/>
              </a:ext>
            </a:extLst>
          </p:cNvPr>
          <p:cNvSpPr>
            <a:spLocks noGrp="1"/>
          </p:cNvSpPr>
          <p:nvPr>
            <p:ph type="body" sz="quarter" idx="26"/>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1" name="Text Placeholder 10">
            <a:extLst>
              <a:ext uri="{FF2B5EF4-FFF2-40B4-BE49-F238E27FC236}">
                <a16:creationId xmlns:a16="http://schemas.microsoft.com/office/drawing/2014/main" id="{10D2AF1A-BDA4-C0FA-7C1F-D21D7A7058D2}"/>
              </a:ext>
            </a:extLst>
          </p:cNvPr>
          <p:cNvSpPr>
            <a:spLocks noGrp="1"/>
          </p:cNvSpPr>
          <p:nvPr>
            <p:ph type="body" sz="quarter" idx="27"/>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 </a:t>
            </a:r>
            <a:r>
              <a:rPr lang="en-US" err="1">
                <a:solidFill>
                  <a:schemeClr val="accent1"/>
                </a:solidFill>
              </a:rPr>
              <a:t>nibh</a:t>
            </a:r>
            <a:r>
              <a:rPr lang="en-US">
                <a:solidFill>
                  <a:schemeClr val="accent1"/>
                </a:solidFill>
              </a:rPr>
              <a:t> </a:t>
            </a:r>
            <a:r>
              <a:rPr lang="en-US" err="1">
                <a:solidFill>
                  <a:schemeClr val="accent1"/>
                </a:solidFill>
              </a:rPr>
              <a:t>commodo</a:t>
            </a:r>
            <a:r>
              <a:rPr lang="en-US">
                <a:solidFill>
                  <a:schemeClr val="accent1"/>
                </a:solidFill>
              </a:rPr>
              <a:t> </a:t>
            </a:r>
            <a:r>
              <a:rPr lang="en-US" err="1">
                <a:solidFill>
                  <a:schemeClr val="accent1"/>
                </a:solidFill>
              </a:rPr>
              <a:t>aenean</a:t>
            </a:r>
            <a:r>
              <a:rPr lang="en-US">
                <a:solidFill>
                  <a:schemeClr val="accent1"/>
                </a:solidFill>
              </a:rPr>
              <a:t> </a:t>
            </a:r>
            <a:r>
              <a:rPr lang="en-US" err="1">
                <a:solidFill>
                  <a:schemeClr val="accent1"/>
                </a:solidFill>
              </a:rPr>
              <a:t>leo</a:t>
            </a:r>
            <a:r>
              <a:rPr lang="en-US">
                <a:solidFill>
                  <a:schemeClr val="accent1"/>
                </a:solidFill>
              </a:rPr>
              <a:t> porta </a:t>
            </a:r>
            <a:r>
              <a:rPr lang="en-US" err="1">
                <a:solidFill>
                  <a:schemeClr val="accent1"/>
                </a:solidFill>
              </a:rPr>
              <a:t>duis</a:t>
            </a:r>
            <a:r>
              <a:rPr lang="en-US">
                <a:solidFill>
                  <a:schemeClr val="accent1"/>
                </a:solidFill>
              </a:rPr>
              <a:t> magna </a:t>
            </a:r>
            <a:r>
              <a:rPr lang="en-US" err="1">
                <a:solidFill>
                  <a:schemeClr val="accent1"/>
                </a:solidFill>
              </a:rPr>
              <a:t>felis</a:t>
            </a:r>
            <a:r>
              <a:rPr lang="en-US">
                <a:solidFill>
                  <a:schemeClr val="accent1"/>
                </a:solidFill>
              </a:rPr>
              <a:t> </a:t>
            </a:r>
            <a:r>
              <a:rPr lang="en-US" err="1">
                <a:solidFill>
                  <a:schemeClr val="accent1"/>
                </a:solidFill>
              </a:rPr>
              <a:t>bibendum</a:t>
            </a:r>
            <a:r>
              <a:rPr lang="en-US">
                <a:solidFill>
                  <a:schemeClr val="accent1"/>
                </a:solidFill>
              </a:rPr>
              <a:t> </a:t>
            </a:r>
            <a:r>
              <a:rPr lang="en-US" err="1">
                <a:solidFill>
                  <a:schemeClr val="accent1"/>
                </a:solidFill>
              </a:rPr>
              <a:t>tempor</a:t>
            </a:r>
            <a:r>
              <a:rPr lang="en-US">
                <a:solidFill>
                  <a:schemeClr val="accent1"/>
                </a:solidFill>
              </a:rPr>
              <a:t> </a:t>
            </a:r>
            <a:r>
              <a:rPr lang="en-US" err="1">
                <a:solidFill>
                  <a:schemeClr val="accent1"/>
                </a:solidFill>
              </a:rPr>
              <a:t>cubilia</a:t>
            </a:r>
            <a:r>
              <a:rPr lang="en-US">
                <a:solidFill>
                  <a:schemeClr val="accent1"/>
                </a:solidFill>
              </a:rPr>
              <a:t> gravida </a:t>
            </a:r>
            <a:r>
              <a:rPr lang="en-US" err="1">
                <a:solidFill>
                  <a:schemeClr val="accent1"/>
                </a:solidFill>
              </a:rPr>
              <a:t>molestie</a:t>
            </a:r>
            <a:r>
              <a:rPr lang="en-US">
                <a:solidFill>
                  <a:schemeClr val="accent1"/>
                </a:solidFill>
              </a:rPr>
              <a:t> a </a:t>
            </a:r>
            <a:r>
              <a:rPr lang="en-US" err="1">
                <a:solidFill>
                  <a:schemeClr val="accent1"/>
                </a:solidFill>
              </a:rPr>
              <a:t>pretium</a:t>
            </a:r>
            <a:r>
              <a:rPr lang="en-US">
                <a:solidFill>
                  <a:schemeClr val="accent1"/>
                </a:solidFill>
              </a:rPr>
              <a:t> </a:t>
            </a:r>
            <a:r>
              <a:rPr lang="en-US" err="1">
                <a:solidFill>
                  <a:schemeClr val="accent1"/>
                </a:solidFill>
              </a:rPr>
              <a:t>egestas</a:t>
            </a:r>
            <a:r>
              <a:rPr lang="en-US">
                <a:solidFill>
                  <a:schemeClr val="accent1"/>
                </a:solidFill>
              </a:rPr>
              <a:t> </a:t>
            </a:r>
            <a:r>
              <a:rPr lang="en-US" err="1">
                <a:solidFill>
                  <a:schemeClr val="accent1"/>
                </a:solidFill>
              </a:rPr>
              <a:t>iaculis</a:t>
            </a:r>
            <a:r>
              <a:rPr lang="en-US">
                <a:solidFill>
                  <a:schemeClr val="accent1"/>
                </a:solidFill>
              </a:rPr>
              <a:t> .</a:t>
            </a:r>
          </a:p>
          <a:p>
            <a:endParaRPr lang="en-US">
              <a:solidFill>
                <a:schemeClr val="accent1"/>
              </a:solidFill>
            </a:endParaRPr>
          </a:p>
        </p:txBody>
      </p:sp>
      <p:sp>
        <p:nvSpPr>
          <p:cNvPr id="12" name="Text Placeholder 11">
            <a:extLst>
              <a:ext uri="{FF2B5EF4-FFF2-40B4-BE49-F238E27FC236}">
                <a16:creationId xmlns:a16="http://schemas.microsoft.com/office/drawing/2014/main" id="{1B748A84-0EF7-9CD5-878E-60520608AA55}"/>
              </a:ext>
            </a:extLst>
          </p:cNvPr>
          <p:cNvSpPr>
            <a:spLocks noGrp="1"/>
          </p:cNvSpPr>
          <p:nvPr>
            <p:ph type="body" sz="quarter" idx="28"/>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3" name="Text Placeholder 12">
            <a:extLst>
              <a:ext uri="{FF2B5EF4-FFF2-40B4-BE49-F238E27FC236}">
                <a16:creationId xmlns:a16="http://schemas.microsoft.com/office/drawing/2014/main" id="{EA61CC91-1F3C-D5FD-B19E-639E44D10C35}"/>
              </a:ext>
            </a:extLst>
          </p:cNvPr>
          <p:cNvSpPr>
            <a:spLocks noGrp="1"/>
          </p:cNvSpPr>
          <p:nvPr>
            <p:ph type="body" sz="quarter" idx="29"/>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 </a:t>
            </a:r>
            <a:r>
              <a:rPr lang="en-US" err="1">
                <a:solidFill>
                  <a:schemeClr val="accent1"/>
                </a:solidFill>
              </a:rPr>
              <a:t>nibh</a:t>
            </a:r>
            <a:r>
              <a:rPr lang="en-US">
                <a:solidFill>
                  <a:schemeClr val="accent1"/>
                </a:solidFill>
              </a:rPr>
              <a:t> </a:t>
            </a:r>
            <a:r>
              <a:rPr lang="en-US" err="1">
                <a:solidFill>
                  <a:schemeClr val="accent1"/>
                </a:solidFill>
              </a:rPr>
              <a:t>commodo</a:t>
            </a:r>
            <a:r>
              <a:rPr lang="en-US">
                <a:solidFill>
                  <a:schemeClr val="accent1"/>
                </a:solidFill>
              </a:rPr>
              <a:t> </a:t>
            </a:r>
            <a:r>
              <a:rPr lang="en-US" err="1">
                <a:solidFill>
                  <a:schemeClr val="accent1"/>
                </a:solidFill>
              </a:rPr>
              <a:t>aenean</a:t>
            </a:r>
            <a:r>
              <a:rPr lang="en-US">
                <a:solidFill>
                  <a:schemeClr val="accent1"/>
                </a:solidFill>
              </a:rPr>
              <a:t> </a:t>
            </a:r>
            <a:r>
              <a:rPr lang="en-US" err="1">
                <a:solidFill>
                  <a:schemeClr val="accent1"/>
                </a:solidFill>
              </a:rPr>
              <a:t>leo</a:t>
            </a:r>
            <a:r>
              <a:rPr lang="en-US">
                <a:solidFill>
                  <a:schemeClr val="accent1"/>
                </a:solidFill>
              </a:rPr>
              <a:t> porta </a:t>
            </a:r>
            <a:r>
              <a:rPr lang="en-US" err="1">
                <a:solidFill>
                  <a:schemeClr val="accent1"/>
                </a:solidFill>
              </a:rPr>
              <a:t>duis</a:t>
            </a:r>
            <a:r>
              <a:rPr lang="en-US">
                <a:solidFill>
                  <a:schemeClr val="accent1"/>
                </a:solidFill>
              </a:rPr>
              <a:t> magna </a:t>
            </a:r>
            <a:r>
              <a:rPr lang="en-US" err="1">
                <a:solidFill>
                  <a:schemeClr val="accent1"/>
                </a:solidFill>
              </a:rPr>
              <a:t>felis</a:t>
            </a:r>
            <a:r>
              <a:rPr lang="en-US">
                <a:solidFill>
                  <a:schemeClr val="accent1"/>
                </a:solidFill>
              </a:rPr>
              <a:t> </a:t>
            </a:r>
            <a:r>
              <a:rPr lang="en-US" err="1">
                <a:solidFill>
                  <a:schemeClr val="accent1"/>
                </a:solidFill>
              </a:rPr>
              <a:t>bibendum</a:t>
            </a:r>
            <a:r>
              <a:rPr lang="en-US">
                <a:solidFill>
                  <a:schemeClr val="accent1"/>
                </a:solidFill>
              </a:rPr>
              <a:t> </a:t>
            </a:r>
            <a:r>
              <a:rPr lang="en-US" err="1">
                <a:solidFill>
                  <a:schemeClr val="accent1"/>
                </a:solidFill>
              </a:rPr>
              <a:t>tempor</a:t>
            </a:r>
            <a:r>
              <a:rPr lang="en-US">
                <a:solidFill>
                  <a:schemeClr val="accent1"/>
                </a:solidFill>
              </a:rPr>
              <a:t> </a:t>
            </a:r>
            <a:r>
              <a:rPr lang="en-US" err="1">
                <a:solidFill>
                  <a:schemeClr val="accent1"/>
                </a:solidFill>
              </a:rPr>
              <a:t>cubilia</a:t>
            </a:r>
            <a:r>
              <a:rPr lang="en-US">
                <a:solidFill>
                  <a:schemeClr val="accent1"/>
                </a:solidFill>
              </a:rPr>
              <a:t> gravida </a:t>
            </a:r>
            <a:r>
              <a:rPr lang="en-US" err="1">
                <a:solidFill>
                  <a:schemeClr val="accent1"/>
                </a:solidFill>
              </a:rPr>
              <a:t>molestie</a:t>
            </a:r>
            <a:r>
              <a:rPr lang="en-US">
                <a:solidFill>
                  <a:schemeClr val="accent1"/>
                </a:solidFill>
              </a:rPr>
              <a:t> a </a:t>
            </a:r>
            <a:r>
              <a:rPr lang="en-US" err="1">
                <a:solidFill>
                  <a:schemeClr val="accent1"/>
                </a:solidFill>
              </a:rPr>
              <a:t>pretium</a:t>
            </a:r>
            <a:r>
              <a:rPr lang="en-US">
                <a:solidFill>
                  <a:schemeClr val="accent1"/>
                </a:solidFill>
              </a:rPr>
              <a:t> </a:t>
            </a:r>
            <a:r>
              <a:rPr lang="en-US" err="1">
                <a:solidFill>
                  <a:schemeClr val="accent1"/>
                </a:solidFill>
              </a:rPr>
              <a:t>egestas</a:t>
            </a:r>
            <a:r>
              <a:rPr lang="en-US">
                <a:solidFill>
                  <a:schemeClr val="accent1"/>
                </a:solidFill>
              </a:rPr>
              <a:t> </a:t>
            </a:r>
            <a:r>
              <a:rPr lang="en-US" err="1">
                <a:solidFill>
                  <a:schemeClr val="accent1"/>
                </a:solidFill>
              </a:rPr>
              <a:t>iaculis</a:t>
            </a:r>
            <a:r>
              <a:rPr lang="en-US">
                <a:solidFill>
                  <a:schemeClr val="accent1"/>
                </a:solidFill>
              </a:rPr>
              <a:t> .</a:t>
            </a:r>
          </a:p>
          <a:p>
            <a:endParaRPr lang="en-US">
              <a:solidFill>
                <a:schemeClr val="accent1"/>
              </a:solidFill>
            </a:endParaRPr>
          </a:p>
        </p:txBody>
      </p:sp>
      <p:sp>
        <p:nvSpPr>
          <p:cNvPr id="14" name="Text Placeholder 13">
            <a:extLst>
              <a:ext uri="{FF2B5EF4-FFF2-40B4-BE49-F238E27FC236}">
                <a16:creationId xmlns:a16="http://schemas.microsoft.com/office/drawing/2014/main" id="{E0EFED81-DAB4-3CB8-0983-A354BD8D6374}"/>
              </a:ext>
            </a:extLst>
          </p:cNvPr>
          <p:cNvSpPr>
            <a:spLocks noGrp="1"/>
          </p:cNvSpPr>
          <p:nvPr>
            <p:ph type="body" sz="quarter" idx="30"/>
          </p:nvPr>
        </p:nvSpPr>
        <p:spPr/>
        <p:txBody>
          <a:bodyPr/>
          <a:lstStyle/>
          <a:p>
            <a:r>
              <a:rPr lang="en-US">
                <a:solidFill>
                  <a:schemeClr val="accent1"/>
                </a:solidFill>
              </a:rPr>
              <a:t>Lorem ipsum </a:t>
            </a:r>
            <a:r>
              <a:rPr lang="en-US" err="1">
                <a:solidFill>
                  <a:schemeClr val="accent1"/>
                </a:solidFill>
              </a:rPr>
              <a:t>nulla</a:t>
            </a:r>
            <a:r>
              <a:rPr lang="en-US">
                <a:solidFill>
                  <a:schemeClr val="accent1"/>
                </a:solidFill>
              </a:rPr>
              <a:t> </a:t>
            </a:r>
            <a:r>
              <a:rPr lang="en-US" err="1">
                <a:solidFill>
                  <a:schemeClr val="accent1"/>
                </a:solidFill>
              </a:rPr>
              <a:t>primis</a:t>
            </a:r>
            <a:r>
              <a:rPr lang="en-US">
                <a:solidFill>
                  <a:schemeClr val="accent1"/>
                </a:solidFill>
              </a:rPr>
              <a:t> eros mi </a:t>
            </a:r>
            <a:r>
              <a:rPr lang="en-US" err="1">
                <a:solidFill>
                  <a:schemeClr val="accent1"/>
                </a:solidFill>
              </a:rPr>
              <a:t>maecenas</a:t>
            </a:r>
            <a:r>
              <a:rPr lang="en-US">
                <a:solidFill>
                  <a:schemeClr val="accent1"/>
                </a:solidFill>
              </a:rPr>
              <a:t> ligula magna.</a:t>
            </a:r>
          </a:p>
        </p:txBody>
      </p:sp>
      <p:sp>
        <p:nvSpPr>
          <p:cNvPr id="17" name="Title 16">
            <a:extLst>
              <a:ext uri="{FF2B5EF4-FFF2-40B4-BE49-F238E27FC236}">
                <a16:creationId xmlns:a16="http://schemas.microsoft.com/office/drawing/2014/main" id="{57D3C9FF-FA1A-5EB6-F9F8-9D62F6976CA0}"/>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BA12676-916F-F162-391D-F22A9B7FA2D4}"/>
              </a:ext>
            </a:extLst>
          </p:cNvPr>
          <p:cNvSpPr>
            <a:spLocks noGrp="1"/>
          </p:cNvSpPr>
          <p:nvPr>
            <p:ph type="body" sz="quarter" idx="32"/>
          </p:nvPr>
        </p:nvSpPr>
        <p:spPr/>
        <p:txBody>
          <a:bodyPr>
            <a:normAutofit/>
          </a:bodyPr>
          <a:lstStyle/>
          <a:p>
            <a:r>
              <a:rPr lang="en-US">
                <a:solidFill>
                  <a:schemeClr val="accent1"/>
                </a:solidFill>
              </a:rPr>
              <a:t>SECTION TITLE</a:t>
            </a:r>
          </a:p>
        </p:txBody>
      </p:sp>
      <p:pic>
        <p:nvPicPr>
          <p:cNvPr id="5" name="Picture Placeholder 4" descr="A picture containing text, indoor, table, person&#10;&#10;Description automatically generated">
            <a:extLst>
              <a:ext uri="{FF2B5EF4-FFF2-40B4-BE49-F238E27FC236}">
                <a16:creationId xmlns:a16="http://schemas.microsoft.com/office/drawing/2014/main" id="{099EFD5B-F472-2A25-77C8-58E0270C425F}"/>
              </a:ext>
            </a:extLst>
          </p:cNvPr>
          <p:cNvPicPr>
            <a:picLocks noGrp="1" noChangeAspect="1"/>
          </p:cNvPicPr>
          <p:nvPr>
            <p:ph type="pic" sz="quarter" idx="31"/>
          </p:nvPr>
        </p:nvPicPr>
        <p:blipFill rotWithShape="1">
          <a:blip r:embed="rId2" cstate="email">
            <a:extLst>
              <a:ext uri="{28A0092B-C50C-407E-A947-70E740481C1C}">
                <a14:useLocalDpi xmlns:a14="http://schemas.microsoft.com/office/drawing/2010/main"/>
              </a:ext>
            </a:extLst>
          </a:blip>
          <a:srcRect/>
          <a:stretch/>
        </p:blipFill>
        <p:spPr>
          <a:xfrm>
            <a:off x="647700" y="2682874"/>
            <a:ext cx="3363468" cy="3035173"/>
          </a:xfrm>
        </p:spPr>
      </p:pic>
    </p:spTree>
    <p:extLst>
      <p:ext uri="{BB962C8B-B14F-4D97-AF65-F5344CB8AC3E}">
        <p14:creationId xmlns:p14="http://schemas.microsoft.com/office/powerpoint/2010/main" val="3385872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E28475-BE66-D501-064B-1657883F94F5}"/>
              </a:ext>
            </a:extLst>
          </p:cNvPr>
          <p:cNvSpPr>
            <a:spLocks noGrp="1"/>
          </p:cNvSpPr>
          <p:nvPr>
            <p:ph type="body" sz="quarter" idx="2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Text Placeholder 6">
            <a:extLst>
              <a:ext uri="{FF2B5EF4-FFF2-40B4-BE49-F238E27FC236}">
                <a16:creationId xmlns:a16="http://schemas.microsoft.com/office/drawing/2014/main" id="{BD571A39-59B7-534D-AEB4-587D46BB6C5D}"/>
              </a:ext>
            </a:extLst>
          </p:cNvPr>
          <p:cNvSpPr>
            <a:spLocks noGrp="1"/>
          </p:cNvSpPr>
          <p:nvPr>
            <p:ph type="body" sz="quarter" idx="27"/>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9" name="Text Placeholder 8">
            <a:extLst>
              <a:ext uri="{FF2B5EF4-FFF2-40B4-BE49-F238E27FC236}">
                <a16:creationId xmlns:a16="http://schemas.microsoft.com/office/drawing/2014/main" id="{7249F55C-6F2E-6DD0-F70A-D096BB4C284E}"/>
              </a:ext>
            </a:extLst>
          </p:cNvPr>
          <p:cNvSpPr>
            <a:spLocks noGrp="1"/>
          </p:cNvSpPr>
          <p:nvPr>
            <p:ph type="body" sz="quarter" idx="3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9">
            <a:extLst>
              <a:ext uri="{FF2B5EF4-FFF2-40B4-BE49-F238E27FC236}">
                <a16:creationId xmlns:a16="http://schemas.microsoft.com/office/drawing/2014/main" id="{3CDBA0F9-6B43-940E-29CE-35181ADBDA6B}"/>
              </a:ext>
            </a:extLst>
          </p:cNvPr>
          <p:cNvSpPr>
            <a:spLocks noGrp="1"/>
          </p:cNvSpPr>
          <p:nvPr>
            <p:ph type="body" sz="quarter" idx="33"/>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12" name="Text Placeholder 11">
            <a:extLst>
              <a:ext uri="{FF2B5EF4-FFF2-40B4-BE49-F238E27FC236}">
                <a16:creationId xmlns:a16="http://schemas.microsoft.com/office/drawing/2014/main" id="{8074767E-B8C4-F39E-CBA3-DBB0CFD8E1CF}"/>
              </a:ext>
            </a:extLst>
          </p:cNvPr>
          <p:cNvSpPr>
            <a:spLocks noGrp="1"/>
          </p:cNvSpPr>
          <p:nvPr>
            <p:ph type="body" sz="quarter" idx="3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3" name="Text Placeholder 12">
            <a:extLst>
              <a:ext uri="{FF2B5EF4-FFF2-40B4-BE49-F238E27FC236}">
                <a16:creationId xmlns:a16="http://schemas.microsoft.com/office/drawing/2014/main" id="{8DC9F33F-9AF0-1489-C113-802A4804DE33}"/>
              </a:ext>
            </a:extLst>
          </p:cNvPr>
          <p:cNvSpPr>
            <a:spLocks noGrp="1"/>
          </p:cNvSpPr>
          <p:nvPr>
            <p:ph type="body" sz="quarter" idx="36"/>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15" name="Text Placeholder 14">
            <a:extLst>
              <a:ext uri="{FF2B5EF4-FFF2-40B4-BE49-F238E27FC236}">
                <a16:creationId xmlns:a16="http://schemas.microsoft.com/office/drawing/2014/main" id="{74E080D8-A23D-7721-B4D4-925443730D1D}"/>
              </a:ext>
            </a:extLst>
          </p:cNvPr>
          <p:cNvSpPr>
            <a:spLocks noGrp="1"/>
          </p:cNvSpPr>
          <p:nvPr>
            <p:ph type="body" sz="quarter" idx="3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15">
            <a:extLst>
              <a:ext uri="{FF2B5EF4-FFF2-40B4-BE49-F238E27FC236}">
                <a16:creationId xmlns:a16="http://schemas.microsoft.com/office/drawing/2014/main" id="{45AA086B-A08C-2464-9927-BF51E2DA1C51}"/>
              </a:ext>
            </a:extLst>
          </p:cNvPr>
          <p:cNvSpPr>
            <a:spLocks noGrp="1"/>
          </p:cNvSpPr>
          <p:nvPr>
            <p:ph type="body" sz="quarter" idx="39"/>
          </p:nvPr>
        </p:nvSpPr>
        <p:spPr/>
        <p:txBody>
          <a:body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a:t>
            </a:r>
          </a:p>
        </p:txBody>
      </p:sp>
      <p:sp>
        <p:nvSpPr>
          <p:cNvPr id="2" name="Title 1">
            <a:extLst>
              <a:ext uri="{FF2B5EF4-FFF2-40B4-BE49-F238E27FC236}">
                <a16:creationId xmlns:a16="http://schemas.microsoft.com/office/drawing/2014/main" id="{AF9DC88C-287E-2ACA-B71C-36E134DBF51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86B1751-CBDB-9236-4C97-A72C8E925A5B}"/>
              </a:ext>
            </a:extLst>
          </p:cNvPr>
          <p:cNvSpPr>
            <a:spLocks noGrp="1"/>
          </p:cNvSpPr>
          <p:nvPr>
            <p:ph type="body" sz="quarter" idx="28"/>
          </p:nvPr>
        </p:nvSpPr>
        <p:spPr/>
        <p:txBody>
          <a:bodyPr>
            <a:normAutofit/>
          </a:bodyPr>
          <a:lstStyle/>
          <a:p>
            <a:r>
              <a:rPr lang="en-US"/>
              <a:t>SECTION TITLE</a:t>
            </a:r>
          </a:p>
        </p:txBody>
      </p:sp>
    </p:spTree>
    <p:extLst>
      <p:ext uri="{BB962C8B-B14F-4D97-AF65-F5344CB8AC3E}">
        <p14:creationId xmlns:p14="http://schemas.microsoft.com/office/powerpoint/2010/main" val="2359710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E28475-BE66-D501-064B-1657883F94F5}"/>
              </a:ext>
            </a:extLst>
          </p:cNvPr>
          <p:cNvSpPr>
            <a:spLocks noGrp="1"/>
          </p:cNvSpPr>
          <p:nvPr>
            <p:ph type="body" sz="quarter" idx="2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Text Placeholder 6">
            <a:extLst>
              <a:ext uri="{FF2B5EF4-FFF2-40B4-BE49-F238E27FC236}">
                <a16:creationId xmlns:a16="http://schemas.microsoft.com/office/drawing/2014/main" id="{BD571A39-59B7-534D-AEB4-587D46BB6C5D}"/>
              </a:ext>
            </a:extLst>
          </p:cNvPr>
          <p:cNvSpPr>
            <a:spLocks noGrp="1"/>
          </p:cNvSpPr>
          <p:nvPr>
            <p:ph type="body" sz="quarter" idx="27"/>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9" name="Text Placeholder 8">
            <a:extLst>
              <a:ext uri="{FF2B5EF4-FFF2-40B4-BE49-F238E27FC236}">
                <a16:creationId xmlns:a16="http://schemas.microsoft.com/office/drawing/2014/main" id="{7249F55C-6F2E-6DD0-F70A-D096BB4C284E}"/>
              </a:ext>
            </a:extLst>
          </p:cNvPr>
          <p:cNvSpPr>
            <a:spLocks noGrp="1"/>
          </p:cNvSpPr>
          <p:nvPr>
            <p:ph type="body" sz="quarter" idx="3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9">
            <a:extLst>
              <a:ext uri="{FF2B5EF4-FFF2-40B4-BE49-F238E27FC236}">
                <a16:creationId xmlns:a16="http://schemas.microsoft.com/office/drawing/2014/main" id="{3CDBA0F9-6B43-940E-29CE-35181ADBDA6B}"/>
              </a:ext>
            </a:extLst>
          </p:cNvPr>
          <p:cNvSpPr>
            <a:spLocks noGrp="1"/>
          </p:cNvSpPr>
          <p:nvPr>
            <p:ph type="body" sz="quarter" idx="33"/>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12" name="Text Placeholder 11">
            <a:extLst>
              <a:ext uri="{FF2B5EF4-FFF2-40B4-BE49-F238E27FC236}">
                <a16:creationId xmlns:a16="http://schemas.microsoft.com/office/drawing/2014/main" id="{8074767E-B8C4-F39E-CBA3-DBB0CFD8E1CF}"/>
              </a:ext>
            </a:extLst>
          </p:cNvPr>
          <p:cNvSpPr>
            <a:spLocks noGrp="1"/>
          </p:cNvSpPr>
          <p:nvPr>
            <p:ph type="body" sz="quarter" idx="3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3" name="Text Placeholder 12">
            <a:extLst>
              <a:ext uri="{FF2B5EF4-FFF2-40B4-BE49-F238E27FC236}">
                <a16:creationId xmlns:a16="http://schemas.microsoft.com/office/drawing/2014/main" id="{8DC9F33F-9AF0-1489-C113-802A4804DE33}"/>
              </a:ext>
            </a:extLst>
          </p:cNvPr>
          <p:cNvSpPr>
            <a:spLocks noGrp="1"/>
          </p:cNvSpPr>
          <p:nvPr>
            <p:ph type="body" sz="quarter" idx="36"/>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15" name="Text Placeholder 14">
            <a:extLst>
              <a:ext uri="{FF2B5EF4-FFF2-40B4-BE49-F238E27FC236}">
                <a16:creationId xmlns:a16="http://schemas.microsoft.com/office/drawing/2014/main" id="{74E080D8-A23D-7721-B4D4-925443730D1D}"/>
              </a:ext>
            </a:extLst>
          </p:cNvPr>
          <p:cNvSpPr>
            <a:spLocks noGrp="1"/>
          </p:cNvSpPr>
          <p:nvPr>
            <p:ph type="body" sz="quarter" idx="3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15">
            <a:extLst>
              <a:ext uri="{FF2B5EF4-FFF2-40B4-BE49-F238E27FC236}">
                <a16:creationId xmlns:a16="http://schemas.microsoft.com/office/drawing/2014/main" id="{45AA086B-A08C-2464-9927-BF51E2DA1C51}"/>
              </a:ext>
            </a:extLst>
          </p:cNvPr>
          <p:cNvSpPr>
            <a:spLocks noGrp="1"/>
          </p:cNvSpPr>
          <p:nvPr>
            <p:ph type="body" sz="quarter" idx="39"/>
          </p:nvPr>
        </p:nvSpPr>
        <p:spPr/>
        <p:txBody>
          <a:bodyPr/>
          <a:lstStyle/>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a:p>
            <a:r>
              <a:rPr lang="en-US"/>
              <a:t>Lorem ipsum </a:t>
            </a:r>
            <a:r>
              <a:rPr lang="en-US" err="1"/>
              <a:t>eget</a:t>
            </a:r>
            <a:r>
              <a:rPr lang="en-US"/>
              <a:t> </a:t>
            </a:r>
            <a:r>
              <a:rPr lang="en-US" err="1"/>
              <a:t>felis</a:t>
            </a:r>
            <a:r>
              <a:rPr lang="en-US"/>
              <a:t> </a:t>
            </a:r>
            <a:r>
              <a:rPr lang="en-US" err="1"/>
              <a:t>porttitor</a:t>
            </a:r>
            <a:r>
              <a:rPr lang="en-US"/>
              <a:t> </a:t>
            </a:r>
            <a:r>
              <a:rPr lang="en-US" err="1"/>
              <a:t>mauris</a:t>
            </a:r>
            <a:r>
              <a:rPr lang="en-US"/>
              <a:t> </a:t>
            </a:r>
            <a:r>
              <a:rPr lang="en-US" err="1"/>
              <a:t>nec</a:t>
            </a:r>
            <a:r>
              <a:rPr lang="en-US"/>
              <a:t> </a:t>
            </a:r>
            <a:r>
              <a:rPr lang="en-US" err="1"/>
              <a:t>justo</a:t>
            </a:r>
            <a:r>
              <a:rPr lang="en-US"/>
              <a:t> </a:t>
            </a:r>
            <a:r>
              <a:rPr lang="en-US" err="1"/>
              <a:t>eget</a:t>
            </a:r>
            <a:endParaRPr lang="en-US"/>
          </a:p>
          <a:p>
            <a:r>
              <a:rPr lang="en-US"/>
              <a:t>Lorem ipsum </a:t>
            </a:r>
            <a:r>
              <a:rPr lang="en-US" err="1"/>
              <a:t>donec</a:t>
            </a:r>
            <a:r>
              <a:rPr lang="en-US"/>
              <a:t> </a:t>
            </a:r>
          </a:p>
          <a:p>
            <a:r>
              <a:rPr lang="en-US" err="1"/>
              <a:t>Nec</a:t>
            </a:r>
            <a:r>
              <a:rPr lang="en-US"/>
              <a:t> </a:t>
            </a:r>
            <a:r>
              <a:rPr lang="en-US" err="1"/>
              <a:t>justo</a:t>
            </a:r>
            <a:r>
              <a:rPr lang="en-US"/>
              <a:t> </a:t>
            </a:r>
            <a:r>
              <a:rPr lang="en-US" err="1"/>
              <a:t>eget</a:t>
            </a:r>
            <a:endParaRPr lang="en-US"/>
          </a:p>
        </p:txBody>
      </p:sp>
      <p:sp>
        <p:nvSpPr>
          <p:cNvPr id="29" name="Title 28">
            <a:extLst>
              <a:ext uri="{FF2B5EF4-FFF2-40B4-BE49-F238E27FC236}">
                <a16:creationId xmlns:a16="http://schemas.microsoft.com/office/drawing/2014/main" id="{05C7DBD4-6242-0995-D202-A0A174ABA60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F86B1751-CBDB-9236-4C97-A72C8E925A5B}"/>
              </a:ext>
            </a:extLst>
          </p:cNvPr>
          <p:cNvSpPr>
            <a:spLocks noGrp="1"/>
          </p:cNvSpPr>
          <p:nvPr>
            <p:ph type="body" sz="quarter" idx="28"/>
          </p:nvPr>
        </p:nvSpPr>
        <p:spPr/>
        <p:txBody>
          <a:bodyPr/>
          <a:lstStyle/>
          <a:p>
            <a:r>
              <a:rPr lang="en-US"/>
              <a:t>SECTION TITLE</a:t>
            </a:r>
          </a:p>
        </p:txBody>
      </p:sp>
      <p:pic>
        <p:nvPicPr>
          <p:cNvPr id="22" name="Picture Placeholder 21" descr="A person working in a farm&#10;&#10;Description automatically generated with low confidence">
            <a:extLst>
              <a:ext uri="{FF2B5EF4-FFF2-40B4-BE49-F238E27FC236}">
                <a16:creationId xmlns:a16="http://schemas.microsoft.com/office/drawing/2014/main" id="{6FE4E936-7C5A-E5E6-5BF5-EBB752C2966C}"/>
              </a:ext>
            </a:extLst>
          </p:cNvPr>
          <p:cNvPicPr>
            <a:picLocks noGrp="1" noChangeAspect="1"/>
          </p:cNvPicPr>
          <p:nvPr>
            <p:ph type="pic" sz="quarter" idx="31"/>
          </p:nvPr>
        </p:nvPicPr>
        <p:blipFill>
          <a:blip r:embed="rId2" cstate="email">
            <a:extLst>
              <a:ext uri="{28A0092B-C50C-407E-A947-70E740481C1C}">
                <a14:useLocalDpi xmlns:a14="http://schemas.microsoft.com/office/drawing/2010/main"/>
              </a:ext>
            </a:extLst>
          </a:blip>
          <a:srcRect/>
          <a:stretch>
            <a:fillRect/>
          </a:stretch>
        </p:blipFill>
        <p:spPr/>
      </p:pic>
      <p:pic>
        <p:nvPicPr>
          <p:cNvPr id="26" name="Picture Placeholder 25" descr="A picture containing person, indoor, wall, dining table&#10;&#10;Description automatically generated">
            <a:extLst>
              <a:ext uri="{FF2B5EF4-FFF2-40B4-BE49-F238E27FC236}">
                <a16:creationId xmlns:a16="http://schemas.microsoft.com/office/drawing/2014/main" id="{CE8B65B8-BA8C-20BA-1F0E-0654D29EB755}"/>
              </a:ext>
            </a:extLst>
          </p:cNvPr>
          <p:cNvPicPr>
            <a:picLocks noGrp="1" noChangeAspect="1"/>
          </p:cNvPicPr>
          <p:nvPr>
            <p:ph type="pic" sz="quarter" idx="34"/>
          </p:nvPr>
        </p:nvPicPr>
        <p:blipFill>
          <a:blip r:embed="rId3" cstate="email">
            <a:extLst>
              <a:ext uri="{28A0092B-C50C-407E-A947-70E740481C1C}">
                <a14:useLocalDpi xmlns:a14="http://schemas.microsoft.com/office/drawing/2010/main"/>
              </a:ext>
            </a:extLst>
          </a:blip>
          <a:srcRect/>
          <a:stretch>
            <a:fillRect/>
          </a:stretch>
        </p:blipFill>
        <p:spPr/>
      </p:pic>
      <p:pic>
        <p:nvPicPr>
          <p:cNvPr id="31" name="Picture Placeholder 30" descr="A person wearing a mask and holding the hands up&#10;&#10;Description automatically generated with medium confidence">
            <a:extLst>
              <a:ext uri="{FF2B5EF4-FFF2-40B4-BE49-F238E27FC236}">
                <a16:creationId xmlns:a16="http://schemas.microsoft.com/office/drawing/2014/main" id="{62588C89-7852-F9EC-E6E7-8E100DAF5FD2}"/>
              </a:ext>
            </a:extLst>
          </p:cNvPr>
          <p:cNvPicPr>
            <a:picLocks noGrp="1" noChangeAspect="1"/>
          </p:cNvPicPr>
          <p:nvPr>
            <p:ph type="pic" sz="quarter" idx="37"/>
          </p:nvPr>
        </p:nvPicPr>
        <p:blipFill>
          <a:blip r:embed="rId4" cstate="email">
            <a:extLst>
              <a:ext uri="{28A0092B-C50C-407E-A947-70E740481C1C}">
                <a14:useLocalDpi xmlns:a14="http://schemas.microsoft.com/office/drawing/2010/main"/>
              </a:ext>
            </a:extLst>
          </a:blip>
          <a:srcRect/>
          <a:stretch>
            <a:fillRect/>
          </a:stretch>
        </p:blipFill>
        <p:spPr/>
      </p:pic>
      <p:pic>
        <p:nvPicPr>
          <p:cNvPr id="33" name="Picture Placeholder 32" descr="A picture containing person, wall, indoor&#10;&#10;Description automatically generated">
            <a:extLst>
              <a:ext uri="{FF2B5EF4-FFF2-40B4-BE49-F238E27FC236}">
                <a16:creationId xmlns:a16="http://schemas.microsoft.com/office/drawing/2014/main" id="{A54E9742-ED8F-3A97-EAE7-F6221FBB76A0}"/>
              </a:ext>
            </a:extLst>
          </p:cNvPr>
          <p:cNvPicPr>
            <a:picLocks noGrp="1" noChangeAspect="1"/>
          </p:cNvPicPr>
          <p:nvPr>
            <p:ph type="pic" sz="quarter" idx="40"/>
          </p:nvPr>
        </p:nvPicPr>
        <p:blipFill>
          <a:blip r:embed="rId5"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2654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07E125-022F-96AF-8D4F-F8281A46616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8"/>
          </p:nvPr>
        </p:nvSpPr>
        <p:spPr/>
        <p:txBody>
          <a:bodyPr/>
          <a:lstStyle/>
          <a:p>
            <a:r>
              <a:rPr lang="en-US"/>
              <a:t>SECTION TITLE</a:t>
            </a:r>
          </a:p>
        </p:txBody>
      </p:sp>
      <p:pic>
        <p:nvPicPr>
          <p:cNvPr id="13" name="Picture Placeholder 12" descr="A person wearing a hat&#10;&#10;Description automatically generated with low confidence">
            <a:extLst>
              <a:ext uri="{FF2B5EF4-FFF2-40B4-BE49-F238E27FC236}">
                <a16:creationId xmlns:a16="http://schemas.microsoft.com/office/drawing/2014/main" id="{052B503C-607B-5B98-C433-B38D506CEC80}"/>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pic>
        <p:nvPicPr>
          <p:cNvPr id="15" name="Picture Placeholder 14" descr="A hand holding a phone&#10;&#10;Description automatically generated with low confidence">
            <a:extLst>
              <a:ext uri="{FF2B5EF4-FFF2-40B4-BE49-F238E27FC236}">
                <a16:creationId xmlns:a16="http://schemas.microsoft.com/office/drawing/2014/main" id="{540B36CC-BF53-2D4F-B54D-4EA0727AEAF3}"/>
              </a:ext>
            </a:extLst>
          </p:cNvPr>
          <p:cNvPicPr>
            <a:picLocks noGrp="1" noChangeAspect="1"/>
          </p:cNvPicPr>
          <p:nvPr>
            <p:ph type="pic" sz="quarter" idx="15"/>
          </p:nvPr>
        </p:nvPicPr>
        <p:blipFill>
          <a:blip r:embed="rId3" cstate="email">
            <a:extLst>
              <a:ext uri="{28A0092B-C50C-407E-A947-70E740481C1C}">
                <a14:useLocalDpi xmlns:a14="http://schemas.microsoft.com/office/drawing/2010/main"/>
              </a:ext>
            </a:extLst>
          </a:blip>
          <a:srcRect/>
          <a:stretch>
            <a:fillRect/>
          </a:stretch>
        </p:blipFill>
        <p:spPr/>
      </p:pic>
      <p:pic>
        <p:nvPicPr>
          <p:cNvPr id="17" name="Picture Placeholder 16" descr="A picture containing outdoor, person&#10;&#10;Description automatically generated">
            <a:extLst>
              <a:ext uri="{FF2B5EF4-FFF2-40B4-BE49-F238E27FC236}">
                <a16:creationId xmlns:a16="http://schemas.microsoft.com/office/drawing/2014/main" id="{7C6ADEB5-5EBD-AF51-9E80-8A9779934AF6}"/>
              </a:ext>
            </a:extLst>
          </p:cNvPr>
          <p:cNvPicPr>
            <a:picLocks noGrp="1" noChangeAspect="1"/>
          </p:cNvPicPr>
          <p:nvPr>
            <p:ph type="pic" sz="quarter" idx="16"/>
          </p:nvPr>
        </p:nvPicPr>
        <p:blipFill rotWithShape="1">
          <a:blip r:embed="rId4" cstate="email">
            <a:extLst>
              <a:ext uri="{28A0092B-C50C-407E-A947-70E740481C1C}">
                <a14:useLocalDpi xmlns:a14="http://schemas.microsoft.com/office/drawing/2010/main"/>
              </a:ext>
            </a:extLst>
          </a:blip>
          <a:srcRect/>
          <a:stretch/>
        </p:blipFill>
        <p:spPr>
          <a:xfrm>
            <a:off x="9356651" y="1775084"/>
            <a:ext cx="2835349" cy="3413125"/>
          </a:xfrm>
        </p:spPr>
      </p:pic>
      <p:pic>
        <p:nvPicPr>
          <p:cNvPr id="27" name="Picture Placeholder 26" descr="A picture containing person, indoor, wall, ceiling&#10;&#10;Description automatically generated">
            <a:extLst>
              <a:ext uri="{FF2B5EF4-FFF2-40B4-BE49-F238E27FC236}">
                <a16:creationId xmlns:a16="http://schemas.microsoft.com/office/drawing/2014/main" id="{9AC1EDAC-108C-B2C4-897F-FC945D8EEB38}"/>
              </a:ext>
            </a:extLst>
          </p:cNvPr>
          <p:cNvPicPr>
            <a:picLocks noGrp="1" noChangeAspect="1"/>
          </p:cNvPicPr>
          <p:nvPr>
            <p:ph type="pic" sz="quarter" idx="13"/>
          </p:nvPr>
        </p:nvPicPr>
        <p:blipFill rotWithShape="1">
          <a:blip r:embed="rId5" cstate="email">
            <a:extLst>
              <a:ext uri="{28A0092B-C50C-407E-A947-70E740481C1C}">
                <a14:useLocalDpi xmlns:a14="http://schemas.microsoft.com/office/drawing/2010/main"/>
              </a:ext>
            </a:extLst>
          </a:blip>
          <a:srcRect/>
          <a:stretch/>
        </p:blipFill>
        <p:spPr>
          <a:xfrm>
            <a:off x="0" y="2700596"/>
            <a:ext cx="2616200" cy="2605088"/>
          </a:xfrm>
        </p:spPr>
      </p:pic>
    </p:spTree>
    <p:extLst>
      <p:ext uri="{BB962C8B-B14F-4D97-AF65-F5344CB8AC3E}">
        <p14:creationId xmlns:p14="http://schemas.microsoft.com/office/powerpoint/2010/main" val="1633013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AE0468-6A80-2D72-2759-D45F2D59A88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8"/>
          </p:nvPr>
        </p:nvSpPr>
        <p:spPr/>
        <p:txBody>
          <a:bodyPr/>
          <a:lstStyle/>
          <a:p>
            <a:r>
              <a:rPr lang="en-US"/>
              <a:t>SECTION TITLE</a:t>
            </a:r>
          </a:p>
        </p:txBody>
      </p:sp>
      <p:pic>
        <p:nvPicPr>
          <p:cNvPr id="21" name="Picture Placeholder 20">
            <a:extLst>
              <a:ext uri="{FF2B5EF4-FFF2-40B4-BE49-F238E27FC236}">
                <a16:creationId xmlns:a16="http://schemas.microsoft.com/office/drawing/2014/main" id="{F3107522-5955-E030-B63B-78CDD220ABD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b="-126"/>
          <a:stretch/>
        </p:blipFill>
        <p:spPr>
          <a:xfrm>
            <a:off x="0" y="2700596"/>
            <a:ext cx="2616200" cy="2605088"/>
          </a:xfrm>
        </p:spPr>
      </p:pic>
      <p:pic>
        <p:nvPicPr>
          <p:cNvPr id="23" name="Picture Placeholder 22" descr="A person wearing a hat&#10;&#10;Description automatically generated with low confidence">
            <a:extLst>
              <a:ext uri="{FF2B5EF4-FFF2-40B4-BE49-F238E27FC236}">
                <a16:creationId xmlns:a16="http://schemas.microsoft.com/office/drawing/2014/main" id="{71BE2BED-3145-31E6-7D63-BBDC9554BFCF}"/>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p:pic>
      <p:pic>
        <p:nvPicPr>
          <p:cNvPr id="25" name="Picture Placeholder 24" descr="A hand holding a phone&#10;&#10;Description automatically generated with low confidence">
            <a:extLst>
              <a:ext uri="{FF2B5EF4-FFF2-40B4-BE49-F238E27FC236}">
                <a16:creationId xmlns:a16="http://schemas.microsoft.com/office/drawing/2014/main" id="{32BE2B92-D328-A804-3AD4-E5595D5FF747}"/>
              </a:ext>
            </a:extLst>
          </p:cNvPr>
          <p:cNvPicPr>
            <a:picLocks noGrp="1" noChangeAspect="1"/>
          </p:cNvPicPr>
          <p:nvPr>
            <p:ph type="pic" sz="quarter" idx="15"/>
          </p:nvPr>
        </p:nvPicPr>
        <p:blipFill>
          <a:blip r:embed="rId4" cstate="email">
            <a:extLst>
              <a:ext uri="{28A0092B-C50C-407E-A947-70E740481C1C}">
                <a14:useLocalDpi xmlns:a14="http://schemas.microsoft.com/office/drawing/2010/main"/>
              </a:ext>
            </a:extLst>
          </a:blip>
          <a:srcRect/>
          <a:stretch>
            <a:fillRect/>
          </a:stretch>
        </p:blipFill>
        <p:spPr/>
      </p:pic>
      <p:pic>
        <p:nvPicPr>
          <p:cNvPr id="27" name="Picture Placeholder 26">
            <a:extLst>
              <a:ext uri="{FF2B5EF4-FFF2-40B4-BE49-F238E27FC236}">
                <a16:creationId xmlns:a16="http://schemas.microsoft.com/office/drawing/2014/main" id="{E5889BB2-D7E8-B031-AC20-85E513A68686}"/>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a:xfrm>
            <a:off x="9356651" y="1775084"/>
            <a:ext cx="2835349" cy="3413125"/>
          </a:xfrm>
        </p:spPr>
      </p:pic>
    </p:spTree>
    <p:extLst>
      <p:ext uri="{BB962C8B-B14F-4D97-AF65-F5344CB8AC3E}">
        <p14:creationId xmlns:p14="http://schemas.microsoft.com/office/powerpoint/2010/main" val="164665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dirty="0"/>
              <a:t> </a:t>
            </a:r>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6497638" cy="1181285"/>
          </a:xfrm>
        </p:spPr>
        <p:txBody>
          <a:bodyPr vert="horz" wrap="square" lIns="0" tIns="0" rIns="0" bIns="0" rtlCol="0">
            <a:normAutofit/>
          </a:bodyPr>
          <a:lstStyle/>
          <a:p>
            <a:pPr>
              <a:spcAft>
                <a:spcPts val="600"/>
              </a:spcAft>
            </a:pPr>
            <a:r>
              <a:rPr lang="en-US" dirty="0"/>
              <a:t>Prompt serialization formats</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endParaRPr lang="en-US" sz="1400" b="1" i="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sp>
        <p:nvSpPr>
          <p:cNvPr id="6" name="Picture Placeholder 5">
            <a:extLst>
              <a:ext uri="{FF2B5EF4-FFF2-40B4-BE49-F238E27FC236}">
                <a16:creationId xmlns:a16="http://schemas.microsoft.com/office/drawing/2014/main" id="{F486DEAA-FA62-D6C5-C055-80E64AF9FDFC}"/>
              </a:ext>
            </a:extLst>
          </p:cNvPr>
          <p:cNvSpPr>
            <a:spLocks noGrp="1"/>
          </p:cNvSpPr>
          <p:nvPr>
            <p:ph type="pic" sz="quarter" idx="27"/>
          </p:nvPr>
        </p:nvSpPr>
        <p:spPr/>
        <p:txBody>
          <a:bodyPr/>
          <a:lstStyle/>
          <a:p>
            <a:endParaRPr lang="en-US" dirty="0"/>
          </a:p>
        </p:txBody>
      </p:sp>
      <p:sp>
        <p:nvSpPr>
          <p:cNvPr id="12" name="Rectangle 2">
            <a:extLst>
              <a:ext uri="{FF2B5EF4-FFF2-40B4-BE49-F238E27FC236}">
                <a16:creationId xmlns:a16="http://schemas.microsoft.com/office/drawing/2014/main" id="{AC6F7D43-D7D2-A5E5-243B-BBCD4ABBC378}"/>
              </a:ext>
            </a:extLst>
          </p:cNvPr>
          <p:cNvSpPr>
            <a:spLocks noChangeArrowheads="1"/>
          </p:cNvSpPr>
          <p:nvPr/>
        </p:nvSpPr>
        <p:spPr bwMode="auto">
          <a:xfrm>
            <a:off x="6312532" y="948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E7B0806A-F9BC-F1A1-7684-06CD4056CAF9}"/>
              </a:ext>
            </a:extLst>
          </p:cNvPr>
          <p:cNvSpPr>
            <a:spLocks noChangeArrowheads="1"/>
          </p:cNvSpPr>
          <p:nvPr/>
        </p:nvSpPr>
        <p:spPr bwMode="auto">
          <a:xfrm>
            <a:off x="6556375" y="1033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7">
            <a:extLst>
              <a:ext uri="{FF2B5EF4-FFF2-40B4-BE49-F238E27FC236}">
                <a16:creationId xmlns:a16="http://schemas.microsoft.com/office/drawing/2014/main" id="{E8F36EE9-1697-3CA9-3A5F-8EAE7ED225F3}"/>
              </a:ext>
            </a:extLst>
          </p:cNvPr>
          <p:cNvSpPr>
            <a:spLocks noChangeArrowheads="1"/>
          </p:cNvSpPr>
          <p:nvPr/>
        </p:nvSpPr>
        <p:spPr bwMode="auto">
          <a:xfrm>
            <a:off x="639763" y="35258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8">
            <a:extLst>
              <a:ext uri="{FF2B5EF4-FFF2-40B4-BE49-F238E27FC236}">
                <a16:creationId xmlns:a16="http://schemas.microsoft.com/office/drawing/2014/main" id="{18FEA8D2-410A-5368-322A-2D842992D81B}"/>
              </a:ext>
            </a:extLst>
          </p:cNvPr>
          <p:cNvSpPr>
            <a:spLocks noChangeArrowheads="1"/>
          </p:cNvSpPr>
          <p:nvPr/>
        </p:nvSpPr>
        <p:spPr bwMode="auto">
          <a:xfrm>
            <a:off x="2046288" y="3236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9916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 name="Picture Placeholder 38" descr="A person sitting on a dock looking out at the water&#10;&#10;Description automatically generated with low confidence">
            <a:extLst>
              <a:ext uri="{FF2B5EF4-FFF2-40B4-BE49-F238E27FC236}">
                <a16:creationId xmlns:a16="http://schemas.microsoft.com/office/drawing/2014/main" id="{5F698115-B6C5-5975-3366-D6042CBE0E03}"/>
              </a:ext>
            </a:extLst>
          </p:cNvPr>
          <p:cNvPicPr>
            <a:picLocks noGrp="1" noChangeAspect="1"/>
          </p:cNvPicPr>
          <p:nvPr>
            <p:ph type="pic" sz="quarter" idx="35"/>
          </p:nvPr>
        </p:nvPicPr>
        <p:blipFill rotWithShape="1">
          <a:blip r:embed="rId2" cstate="email">
            <a:extLst>
              <a:ext uri="{28A0092B-C50C-407E-A947-70E740481C1C}">
                <a14:useLocalDpi xmlns:a14="http://schemas.microsoft.com/office/drawing/2010/main"/>
              </a:ext>
            </a:extLst>
          </a:blip>
          <a:srcRect/>
          <a:stretch/>
        </p:blipFill>
        <p:spPr>
          <a:xfrm>
            <a:off x="9147048" y="1"/>
            <a:ext cx="3044952" cy="6858000"/>
          </a:xfrm>
        </p:spPr>
      </p:pic>
      <p:pic>
        <p:nvPicPr>
          <p:cNvPr id="29" name="Picture Placeholder 28" descr="A picture containing person, food, fresh, vegetable&#10;&#10;Description automatically generated">
            <a:extLst>
              <a:ext uri="{FF2B5EF4-FFF2-40B4-BE49-F238E27FC236}">
                <a16:creationId xmlns:a16="http://schemas.microsoft.com/office/drawing/2014/main" id="{2777A5D5-5EE1-8A21-4A1C-5FD49F8BC683}"/>
              </a:ext>
            </a:extLst>
          </p:cNvPr>
          <p:cNvPicPr>
            <a:picLocks noGrp="1" noChangeAspect="1"/>
          </p:cNvPicPr>
          <p:nvPr>
            <p:ph type="pic" sz="quarter" idx="26"/>
          </p:nvPr>
        </p:nvPicPr>
        <p:blipFill rotWithShape="1">
          <a:blip r:embed="rId3" cstate="email">
            <a:extLst>
              <a:ext uri="{28A0092B-C50C-407E-A947-70E740481C1C}">
                <a14:useLocalDpi xmlns:a14="http://schemas.microsoft.com/office/drawing/2010/main"/>
              </a:ext>
            </a:extLst>
          </a:blip>
          <a:srcRect/>
          <a:stretch/>
        </p:blipFill>
        <p:spPr>
          <a:xfrm>
            <a:off x="3049015" y="1"/>
            <a:ext cx="3044952" cy="6858000"/>
          </a:xfrm>
        </p:spPr>
      </p:pic>
      <p:sp>
        <p:nvSpPr>
          <p:cNvPr id="40" name="TextBox 39">
            <a:extLst>
              <a:ext uri="{FF2B5EF4-FFF2-40B4-BE49-F238E27FC236}">
                <a16:creationId xmlns:a16="http://schemas.microsoft.com/office/drawing/2014/main" id="{5B44B0F1-C595-A126-33AE-7A01BD1CE756}"/>
              </a:ext>
            </a:extLst>
          </p:cNvPr>
          <p:cNvSpPr txBox="1"/>
          <p:nvPr/>
        </p:nvSpPr>
        <p:spPr>
          <a:xfrm>
            <a:off x="8292230" y="7265096"/>
            <a:ext cx="0" cy="0"/>
          </a:xfrm>
          <a:prstGeom prst="rect">
            <a:avLst/>
          </a:prstGeom>
          <a:noFill/>
        </p:spPr>
        <p:txBody>
          <a:bodyPr wrap="none" lIns="0" tIns="0" rIns="0" bIns="0" rtlCol="0">
            <a:noAutofit/>
          </a:bodyPr>
          <a:lstStyle/>
          <a:p>
            <a:pPr>
              <a:lnSpc>
                <a:spcPct val="110000"/>
              </a:lnSpc>
              <a:spcBef>
                <a:spcPts val="600"/>
              </a:spcBef>
            </a:pPr>
            <a:endParaRPr lang="en-US" sz="1200" dirty="0" err="1">
              <a:ea typeface="Human Sans" charset="0"/>
              <a:cs typeface="Human Sans" charset="0"/>
            </a:endParaRPr>
          </a:p>
        </p:txBody>
      </p:sp>
      <p:pic>
        <p:nvPicPr>
          <p:cNvPr id="44" name="Picture Placeholder 43" descr="A picture containing outdoor object&#10;&#10;Description automatically generated">
            <a:extLst>
              <a:ext uri="{FF2B5EF4-FFF2-40B4-BE49-F238E27FC236}">
                <a16:creationId xmlns:a16="http://schemas.microsoft.com/office/drawing/2014/main" id="{DCB14CE5-D199-9D80-05D3-546916A510EC}"/>
              </a:ext>
            </a:extLst>
          </p:cNvPr>
          <p:cNvPicPr>
            <a:picLocks noGrp="1" noChangeAspect="1"/>
          </p:cNvPicPr>
          <p:nvPr>
            <p:ph type="pic" sz="quarter" idx="34"/>
          </p:nvPr>
        </p:nvPicPr>
        <p:blipFill rotWithShape="1">
          <a:blip r:embed="rId4" cstate="email">
            <a:extLst>
              <a:ext uri="{28A0092B-C50C-407E-A947-70E740481C1C}">
                <a14:useLocalDpi xmlns:a14="http://schemas.microsoft.com/office/drawing/2010/main"/>
              </a:ext>
            </a:extLst>
          </a:blip>
          <a:srcRect/>
          <a:stretch/>
        </p:blipFill>
        <p:spPr>
          <a:xfrm>
            <a:off x="6062597" y="1"/>
            <a:ext cx="3080387" cy="6858000"/>
          </a:xfrm>
        </p:spPr>
      </p:pic>
      <p:pic>
        <p:nvPicPr>
          <p:cNvPr id="27" name="Picture Placeholder 26" descr="A picture containing water, outdoor, tree, boat&#10;&#10;Description automatically generated">
            <a:extLst>
              <a:ext uri="{FF2B5EF4-FFF2-40B4-BE49-F238E27FC236}">
                <a16:creationId xmlns:a16="http://schemas.microsoft.com/office/drawing/2014/main" id="{3EB2B1C9-B18F-D809-4509-3C75CE78BF94}"/>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a:stretch>
            <a:fillRect/>
          </a:stretch>
        </p:blipFill>
        <p:spPr>
          <a:xfrm>
            <a:off x="-3" y="1"/>
            <a:ext cx="3093931" cy="6858000"/>
          </a:xfrm>
        </p:spPr>
      </p:pic>
      <p:sp>
        <p:nvSpPr>
          <p:cNvPr id="14" name="Rectangle 13">
            <a:extLst>
              <a:ext uri="{FF2B5EF4-FFF2-40B4-BE49-F238E27FC236}">
                <a16:creationId xmlns:a16="http://schemas.microsoft.com/office/drawing/2014/main" id="{D3F16CCF-D1D4-0BE2-7F6C-0B7795CBDA2B}"/>
              </a:ext>
            </a:extLst>
          </p:cNvPr>
          <p:cNvSpPr/>
          <p:nvPr/>
        </p:nvSpPr>
        <p:spPr bwMode="auto">
          <a:xfrm>
            <a:off x="0" y="0"/>
            <a:ext cx="12192000" cy="6857999"/>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2"/>
          </p:nvPr>
        </p:nvSpPr>
        <p:spPr>
          <a:xfrm>
            <a:off x="3431287" y="5105054"/>
            <a:ext cx="2436876" cy="276999"/>
          </a:xfrm>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3"/>
          </p:nvPr>
        </p:nvSpPr>
        <p:spPr>
          <a:xfrm>
            <a:off x="3431287" y="5492353"/>
            <a:ext cx="2400300" cy="446276"/>
          </a:xfrm>
        </p:spPr>
        <p:txBody>
          <a:bodyPr/>
          <a:lstStyle/>
          <a:p>
            <a:r>
              <a:rPr lang="en-US">
                <a:solidFill>
                  <a:schemeClr val="bg1"/>
                </a:solidFill>
              </a:rPr>
              <a:t> Lorem ipsum explanation goes here</a:t>
            </a:r>
          </a:p>
          <a:p>
            <a:endParaRPr lang="en-US">
              <a:solidFill>
                <a:schemeClr val="bg1"/>
              </a:solidFill>
            </a:endParaRPr>
          </a:p>
        </p:txBody>
      </p:sp>
      <p:sp>
        <p:nvSpPr>
          <p:cNvPr id="10" name="Text Placeholder 9">
            <a:extLst>
              <a:ext uri="{FF2B5EF4-FFF2-40B4-BE49-F238E27FC236}">
                <a16:creationId xmlns:a16="http://schemas.microsoft.com/office/drawing/2014/main" id="{48942A7B-F2B6-AC7F-C6BA-C4B1D9CC5D4A}"/>
              </a:ext>
            </a:extLst>
          </p:cNvPr>
          <p:cNvSpPr>
            <a:spLocks noGrp="1"/>
          </p:cNvSpPr>
          <p:nvPr>
            <p:ph type="body" sz="quarter" idx="38"/>
          </p:nvPr>
        </p:nvSpPr>
        <p:spPr/>
        <p:txBody>
          <a:bodyPr/>
          <a:lstStyle/>
          <a:p>
            <a:r>
              <a:rPr lang="en-US">
                <a:solidFill>
                  <a:schemeClr val="bg1"/>
                </a:solidFill>
              </a:rPr>
              <a:t>Case Study 4</a:t>
            </a: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6"/>
          </p:nvPr>
        </p:nvSpPr>
        <p:spPr/>
        <p:txBody>
          <a:bodyPr/>
          <a:lstStyle/>
          <a:p>
            <a:r>
              <a:rPr lang="en-US">
                <a:solidFill>
                  <a:schemeClr val="bg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7"/>
          </p:nvPr>
        </p:nvSpPr>
        <p:spPr>
          <a:xfrm>
            <a:off x="6515863"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sp>
        <p:nvSpPr>
          <p:cNvPr id="12" name="Text Placeholder 11">
            <a:extLst>
              <a:ext uri="{FF2B5EF4-FFF2-40B4-BE49-F238E27FC236}">
                <a16:creationId xmlns:a16="http://schemas.microsoft.com/office/drawing/2014/main" id="{5918EC00-F896-7DAA-B1A8-61DECFB50B1F}"/>
              </a:ext>
            </a:extLst>
          </p:cNvPr>
          <p:cNvSpPr>
            <a:spLocks noGrp="1"/>
          </p:cNvSpPr>
          <p:nvPr>
            <p:ph type="body" sz="quarter" idx="39"/>
          </p:nvPr>
        </p:nvSpPr>
        <p:spPr>
          <a:xfrm>
            <a:off x="9603488"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18" name="TextBox 17">
            <a:extLst>
              <a:ext uri="{FF2B5EF4-FFF2-40B4-BE49-F238E27FC236}">
                <a16:creationId xmlns:a16="http://schemas.microsoft.com/office/drawing/2014/main" id="{11459B57-FFEF-5A4E-4030-74D4415A3205}"/>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9" name="Text Placeholder 3">
            <a:extLst>
              <a:ext uri="{FF2B5EF4-FFF2-40B4-BE49-F238E27FC236}">
                <a16:creationId xmlns:a16="http://schemas.microsoft.com/office/drawing/2014/main" id="{D3134D9B-CE6B-1072-C270-E564D2B07AE8}"/>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70</a:t>
            </a:fld>
            <a:endParaRPr lang="en-US" sz="1000">
              <a:solidFill>
                <a:schemeClr val="bg1"/>
              </a:solidFill>
            </a:endParaRPr>
          </a:p>
        </p:txBody>
      </p:sp>
    </p:spTree>
    <p:extLst>
      <p:ext uri="{BB962C8B-B14F-4D97-AF65-F5344CB8AC3E}">
        <p14:creationId xmlns:p14="http://schemas.microsoft.com/office/powerpoint/2010/main" val="3841831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Placeholder 21" descr="A close-up of hands shaking&#10;&#10;Description automatically generated with medium confidence">
            <a:extLst>
              <a:ext uri="{FF2B5EF4-FFF2-40B4-BE49-F238E27FC236}">
                <a16:creationId xmlns:a16="http://schemas.microsoft.com/office/drawing/2014/main" id="{62F77668-EB56-B0F3-1E47-F647909AA670}"/>
              </a:ext>
            </a:extLst>
          </p:cNvPr>
          <p:cNvPicPr>
            <a:picLocks noGrp="1" noChangeAspect="1"/>
          </p:cNvPicPr>
          <p:nvPr>
            <p:ph type="pic" sz="quarter" idx="34"/>
          </p:nvPr>
        </p:nvPicPr>
        <p:blipFill>
          <a:blip r:embed="rId2" cstate="email">
            <a:extLst>
              <a:ext uri="{28A0092B-C50C-407E-A947-70E740481C1C}">
                <a14:useLocalDpi xmlns:a14="http://schemas.microsoft.com/office/drawing/2010/main"/>
              </a:ext>
            </a:extLst>
          </a:blip>
          <a:srcRect/>
          <a:stretch>
            <a:fillRect/>
          </a:stretch>
        </p:blipFill>
        <p:spPr/>
      </p:pic>
      <p:pic>
        <p:nvPicPr>
          <p:cNvPr id="24" name="Picture Placeholder 23" descr="A picture containing indoor, person&#10;&#10;Description automatically generated">
            <a:extLst>
              <a:ext uri="{FF2B5EF4-FFF2-40B4-BE49-F238E27FC236}">
                <a16:creationId xmlns:a16="http://schemas.microsoft.com/office/drawing/2014/main" id="{7DBD449F-E29A-775F-4BB3-D69918FF07E2}"/>
              </a:ext>
            </a:extLst>
          </p:cNvPr>
          <p:cNvPicPr>
            <a:picLocks noGrp="1" noChangeAspect="1"/>
          </p:cNvPicPr>
          <p:nvPr>
            <p:ph type="pic" sz="quarter" idx="37"/>
          </p:nvPr>
        </p:nvPicPr>
        <p:blipFill>
          <a:blip r:embed="rId3" cstate="email">
            <a:extLst>
              <a:ext uri="{28A0092B-C50C-407E-A947-70E740481C1C}">
                <a14:useLocalDpi xmlns:a14="http://schemas.microsoft.com/office/drawing/2010/main"/>
              </a:ext>
            </a:extLst>
          </a:blip>
          <a:srcRect/>
          <a:stretch>
            <a:fillRect/>
          </a:stretch>
        </p:blipFill>
        <p:spPr/>
      </p:pic>
      <p:pic>
        <p:nvPicPr>
          <p:cNvPr id="30" name="Picture Placeholder 29" descr="A hand holding a cardboard box&#10;&#10;Description automatically generated with medium confidence">
            <a:extLst>
              <a:ext uri="{FF2B5EF4-FFF2-40B4-BE49-F238E27FC236}">
                <a16:creationId xmlns:a16="http://schemas.microsoft.com/office/drawing/2014/main" id="{5F9C7E21-5CEC-0811-6853-6E205C78D5A9}"/>
              </a:ext>
            </a:extLst>
          </p:cNvPr>
          <p:cNvPicPr>
            <a:picLocks noGrp="1" noChangeAspect="1"/>
          </p:cNvPicPr>
          <p:nvPr>
            <p:ph type="pic" sz="quarter" idx="40"/>
          </p:nvPr>
        </p:nvPicPr>
        <p:blipFill rotWithShape="1">
          <a:blip r:embed="rId4" cstate="email">
            <a:extLst>
              <a:ext uri="{28A0092B-C50C-407E-A947-70E740481C1C}">
                <a14:useLocalDpi xmlns:a14="http://schemas.microsoft.com/office/drawing/2010/main"/>
              </a:ext>
            </a:extLst>
          </a:blip>
          <a:srcRect/>
          <a:stretch/>
        </p:blipFill>
        <p:spPr>
          <a:xfrm>
            <a:off x="8122920" y="1"/>
            <a:ext cx="4069080" cy="6858000"/>
          </a:xfrm>
        </p:spPr>
      </p:pic>
      <p:sp>
        <p:nvSpPr>
          <p:cNvPr id="18" name="Rectangle 17">
            <a:extLst>
              <a:ext uri="{FF2B5EF4-FFF2-40B4-BE49-F238E27FC236}">
                <a16:creationId xmlns:a16="http://schemas.microsoft.com/office/drawing/2014/main" id="{48930239-FFCE-C2A9-4CDA-89A0E5842F2C}"/>
              </a:ext>
            </a:extLst>
          </p:cNvPr>
          <p:cNvSpPr/>
          <p:nvPr/>
        </p:nvSpPr>
        <p:spPr bwMode="auto">
          <a:xfrm>
            <a:off x="0" y="3870542"/>
            <a:ext cx="12192000" cy="2987457"/>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5"/>
          </p:nvPr>
        </p:nvSpPr>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6"/>
          </p:nvPr>
        </p:nvSpPr>
        <p:spPr>
          <a:xfrm>
            <a:off x="4458462" y="5492353"/>
            <a:ext cx="2400300" cy="446276"/>
          </a:xfrm>
        </p:spPr>
        <p:txBody>
          <a:bodyPr/>
          <a:lstStyle/>
          <a:p>
            <a:r>
              <a:rPr lang="en-US">
                <a:solidFill>
                  <a:schemeClr val="bg1"/>
                </a:solidFill>
              </a:rPr>
              <a:t> Lorem ipsum explanation goes here</a:t>
            </a:r>
          </a:p>
          <a:p>
            <a:endParaRPr lang="en-US">
              <a:solidFill>
                <a:schemeClr val="bg1"/>
              </a:solidFill>
            </a:endParaRP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8"/>
          </p:nvPr>
        </p:nvSpPr>
        <p:spPr/>
        <p:txBody>
          <a:bodyPr/>
          <a:lstStyle/>
          <a:p>
            <a:r>
              <a:rPr lang="en-US">
                <a:solidFill>
                  <a:schemeClr val="bg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9"/>
          </p:nvPr>
        </p:nvSpPr>
        <p:spPr>
          <a:xfrm>
            <a:off x="8497062" y="5492353"/>
            <a:ext cx="2400300" cy="707886"/>
          </a:xfrm>
        </p:spPr>
        <p:txBody>
          <a:bodyPr/>
          <a:lstStyle/>
          <a:p>
            <a:r>
              <a:rPr lang="en-US">
                <a:solidFill>
                  <a:schemeClr val="bg1"/>
                </a:solidFill>
              </a:rPr>
              <a:t> Lorem ipsum explanation goes here</a:t>
            </a:r>
          </a:p>
          <a:p>
            <a:endParaRPr lang="en-US">
              <a:solidFill>
                <a:schemeClr val="bg1"/>
              </a:solidFill>
            </a:endParaRP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10" name="TextBox 9">
            <a:extLst>
              <a:ext uri="{FF2B5EF4-FFF2-40B4-BE49-F238E27FC236}">
                <a16:creationId xmlns:a16="http://schemas.microsoft.com/office/drawing/2014/main" id="{4E365FA4-BCD1-4DF4-2ACB-7E70D922D15C}"/>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5C449DB2-6EF5-4F58-616D-6FEF24B346CA}"/>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71</a:t>
            </a:fld>
            <a:endParaRPr lang="en-US" sz="1000">
              <a:solidFill>
                <a:schemeClr val="bg1"/>
              </a:solidFill>
            </a:endParaRPr>
          </a:p>
        </p:txBody>
      </p:sp>
    </p:spTree>
    <p:extLst>
      <p:ext uri="{BB962C8B-B14F-4D97-AF65-F5344CB8AC3E}">
        <p14:creationId xmlns:p14="http://schemas.microsoft.com/office/powerpoint/2010/main" val="4191570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Placeholder 16" descr="A picture containing person, indoor, hand&#10;&#10;Description automatically generated">
            <a:extLst>
              <a:ext uri="{FF2B5EF4-FFF2-40B4-BE49-F238E27FC236}">
                <a16:creationId xmlns:a16="http://schemas.microsoft.com/office/drawing/2014/main" id="{04EA8D74-4694-99AF-48BF-548BCA41B350}"/>
              </a:ext>
            </a:extLst>
          </p:cNvPr>
          <p:cNvPicPr>
            <a:picLocks noGrp="1" noChangeAspect="1"/>
          </p:cNvPicPr>
          <p:nvPr>
            <p:ph type="pic" sz="quarter" idx="34"/>
          </p:nvPr>
        </p:nvPicPr>
        <p:blipFill>
          <a:blip r:embed="rId2" cstate="email">
            <a:extLst>
              <a:ext uri="{28A0092B-C50C-407E-A947-70E740481C1C}">
                <a14:useLocalDpi xmlns:a14="http://schemas.microsoft.com/office/drawing/2010/main"/>
              </a:ext>
            </a:extLst>
          </a:blip>
          <a:srcRect/>
          <a:stretch>
            <a:fillRect/>
          </a:stretch>
        </p:blipFill>
        <p:spPr/>
      </p:pic>
      <p:pic>
        <p:nvPicPr>
          <p:cNvPr id="19" name="Picture Placeholder 18" descr="A picture containing person, indoor&#10;&#10;Description automatically generated">
            <a:extLst>
              <a:ext uri="{FF2B5EF4-FFF2-40B4-BE49-F238E27FC236}">
                <a16:creationId xmlns:a16="http://schemas.microsoft.com/office/drawing/2014/main" id="{9CF20A88-A77C-B650-77B4-7CE8A689B38A}"/>
              </a:ext>
            </a:extLst>
          </p:cNvPr>
          <p:cNvPicPr>
            <a:picLocks noGrp="1" noChangeAspect="1"/>
          </p:cNvPicPr>
          <p:nvPr>
            <p:ph type="pic" sz="quarter" idx="35"/>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AE215D81-9991-432B-4FCE-E7EFA940002E}"/>
              </a:ext>
            </a:extLst>
          </p:cNvPr>
          <p:cNvSpPr/>
          <p:nvPr/>
        </p:nvSpPr>
        <p:spPr bwMode="auto">
          <a:xfrm>
            <a:off x="0" y="4271375"/>
            <a:ext cx="12192000" cy="2586624"/>
          </a:xfrm>
          <a:prstGeom prst="rect">
            <a:avLst/>
          </a:prstGeom>
          <a:gradFill>
            <a:gsLst>
              <a:gs pos="0">
                <a:srgbClr val="161616">
                  <a:alpha val="4124"/>
                </a:srgbClr>
              </a:gs>
              <a:gs pos="80000">
                <a:srgbClr val="161616">
                  <a:alpha val="85399"/>
                </a:srgbClr>
              </a:gs>
            </a:gsLst>
            <a:lin ang="5400000" scaled="1"/>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bg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bg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6"/>
          </p:nvPr>
        </p:nvSpPr>
        <p:spPr/>
        <p:txBody>
          <a:bodyPr/>
          <a:lstStyle/>
          <a:p>
            <a:r>
              <a:rPr lang="en-US">
                <a:solidFill>
                  <a:schemeClr val="bg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7"/>
          </p:nvPr>
        </p:nvSpPr>
        <p:spPr>
          <a:xfrm>
            <a:off x="6743701" y="5492353"/>
            <a:ext cx="2400300" cy="446276"/>
          </a:xfrm>
        </p:spPr>
        <p:txBody>
          <a:bodyPr/>
          <a:lstStyle/>
          <a:p>
            <a:r>
              <a:rPr lang="en-US">
                <a:solidFill>
                  <a:schemeClr val="bg1"/>
                </a:solidFill>
              </a:rPr>
              <a:t> Lorem ipsum explanation goes here</a:t>
            </a:r>
          </a:p>
          <a:p>
            <a:endParaRPr lang="en-US">
              <a:solidFill>
                <a:schemeClr val="bg1"/>
              </a:solidFill>
            </a:endParaRPr>
          </a:p>
        </p:txBody>
      </p:sp>
      <p:pic>
        <p:nvPicPr>
          <p:cNvPr id="16" name="Picture 15">
            <a:extLst>
              <a:ext uri="{FF2B5EF4-FFF2-40B4-BE49-F238E27FC236}">
                <a16:creationId xmlns:a16="http://schemas.microsoft.com/office/drawing/2014/main" id="{D0BD5484-9EDB-5E86-1A15-7E5B338F18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7" name="TextBox 6">
            <a:extLst>
              <a:ext uri="{FF2B5EF4-FFF2-40B4-BE49-F238E27FC236}">
                <a16:creationId xmlns:a16="http://schemas.microsoft.com/office/drawing/2014/main" id="{13A63E2E-FE4A-3088-8119-610409CA814A}"/>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8" name="Text Placeholder 3">
            <a:extLst>
              <a:ext uri="{FF2B5EF4-FFF2-40B4-BE49-F238E27FC236}">
                <a16:creationId xmlns:a16="http://schemas.microsoft.com/office/drawing/2014/main" id="{37595FF0-A561-7E55-FC2D-B51256B5002C}"/>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72</a:t>
            </a:fld>
            <a:endParaRPr lang="en-US" sz="1000">
              <a:solidFill>
                <a:schemeClr val="bg1"/>
              </a:solidFill>
            </a:endParaRPr>
          </a:p>
        </p:txBody>
      </p:sp>
    </p:spTree>
    <p:extLst>
      <p:ext uri="{BB962C8B-B14F-4D97-AF65-F5344CB8AC3E}">
        <p14:creationId xmlns:p14="http://schemas.microsoft.com/office/powerpoint/2010/main" val="1176070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p:txBody>
          <a:bodyPr/>
          <a:lstStyle/>
          <a:p>
            <a:r>
              <a:rPr lang="en-US">
                <a:solidFill>
                  <a:schemeClr val="tx1"/>
                </a:solidFill>
              </a:rPr>
              <a:t>Case Study 1</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p:txBody>
          <a:bodyPr/>
          <a:lstStyle/>
          <a:p>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2"/>
          </p:nvPr>
        </p:nvSpPr>
        <p:spPr/>
        <p:txBody>
          <a:bodyPr/>
          <a:lstStyle/>
          <a:p>
            <a:r>
              <a:rPr lang="en-US">
                <a:solidFill>
                  <a:schemeClr val="tx1"/>
                </a:solidFill>
              </a:rPr>
              <a:t>Case Study 2</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3"/>
          </p:nvPr>
        </p:nvSpPr>
        <p:spPr>
          <a:xfrm>
            <a:off x="3431287" y="5620941"/>
            <a:ext cx="2400300" cy="446276"/>
          </a:xfrm>
        </p:spPr>
        <p:txBody>
          <a:bodyPr/>
          <a:lstStyle/>
          <a:p>
            <a:r>
              <a:rPr lang="en-US">
                <a:solidFill>
                  <a:schemeClr val="tx1"/>
                </a:solidFill>
              </a:rPr>
              <a:t> Lorem ipsum explanation goes here</a:t>
            </a:r>
          </a:p>
          <a:p>
            <a:endParaRPr lang="en-US">
              <a:solidFill>
                <a:schemeClr val="tx1"/>
              </a:solidFill>
            </a:endParaRPr>
          </a:p>
        </p:txBody>
      </p:sp>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36"/>
          </p:nvPr>
        </p:nvSpPr>
        <p:spPr/>
        <p:txBody>
          <a:bodyPr/>
          <a:lstStyle/>
          <a:p>
            <a:r>
              <a:rPr lang="en-US">
                <a:solidFill>
                  <a:schemeClr val="tx1"/>
                </a:solidFill>
              </a:rPr>
              <a:t>Case Study 3</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37"/>
          </p:nvPr>
        </p:nvSpPr>
        <p:spPr>
          <a:xfrm>
            <a:off x="6515863" y="5620941"/>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sp>
        <p:nvSpPr>
          <p:cNvPr id="10" name="Text Placeholder 9">
            <a:extLst>
              <a:ext uri="{FF2B5EF4-FFF2-40B4-BE49-F238E27FC236}">
                <a16:creationId xmlns:a16="http://schemas.microsoft.com/office/drawing/2014/main" id="{48942A7B-F2B6-AC7F-C6BA-C4B1D9CC5D4A}"/>
              </a:ext>
            </a:extLst>
          </p:cNvPr>
          <p:cNvSpPr>
            <a:spLocks noGrp="1"/>
          </p:cNvSpPr>
          <p:nvPr>
            <p:ph type="body" sz="quarter" idx="38"/>
          </p:nvPr>
        </p:nvSpPr>
        <p:spPr/>
        <p:txBody>
          <a:bodyPr/>
          <a:lstStyle/>
          <a:p>
            <a:r>
              <a:rPr lang="en-US">
                <a:solidFill>
                  <a:schemeClr val="tx1"/>
                </a:solidFill>
              </a:rPr>
              <a:t>Case Study 4</a:t>
            </a:r>
          </a:p>
        </p:txBody>
      </p:sp>
      <p:sp>
        <p:nvSpPr>
          <p:cNvPr id="12" name="Text Placeholder 11">
            <a:extLst>
              <a:ext uri="{FF2B5EF4-FFF2-40B4-BE49-F238E27FC236}">
                <a16:creationId xmlns:a16="http://schemas.microsoft.com/office/drawing/2014/main" id="{5918EC00-F896-7DAA-B1A8-61DECFB50B1F}"/>
              </a:ext>
            </a:extLst>
          </p:cNvPr>
          <p:cNvSpPr>
            <a:spLocks noGrp="1"/>
          </p:cNvSpPr>
          <p:nvPr>
            <p:ph type="body" sz="quarter" idx="39"/>
          </p:nvPr>
        </p:nvSpPr>
        <p:spPr>
          <a:xfrm>
            <a:off x="9603488" y="5620941"/>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pic>
        <p:nvPicPr>
          <p:cNvPr id="23" name="Picture Placeholder 22" descr="A picture containing indoor, person&#10;&#10;Description automatically generated">
            <a:extLst>
              <a:ext uri="{FF2B5EF4-FFF2-40B4-BE49-F238E27FC236}">
                <a16:creationId xmlns:a16="http://schemas.microsoft.com/office/drawing/2014/main" id="{17A287B5-3C20-CBDC-1D3E-75562D185D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2" y="1"/>
            <a:ext cx="3044952" cy="4729162"/>
          </a:xfrm>
        </p:spPr>
      </p:pic>
      <p:pic>
        <p:nvPicPr>
          <p:cNvPr id="25" name="Picture Placeholder 24" descr="A person wearing a vr headset&#10;&#10;Description automatically generated with low confidence">
            <a:extLst>
              <a:ext uri="{FF2B5EF4-FFF2-40B4-BE49-F238E27FC236}">
                <a16:creationId xmlns:a16="http://schemas.microsoft.com/office/drawing/2014/main" id="{EFDEFCA9-6F06-DF27-C40A-67849509EF7B}"/>
              </a:ext>
            </a:extLst>
          </p:cNvPr>
          <p:cNvPicPr>
            <a:picLocks noGrp="1" noChangeAspect="1"/>
          </p:cNvPicPr>
          <p:nvPr>
            <p:ph type="pic" sz="quarter" idx="26"/>
          </p:nvPr>
        </p:nvPicPr>
        <p:blipFill>
          <a:blip r:embed="rId4" cstate="email">
            <a:extLst>
              <a:ext uri="{28A0092B-C50C-407E-A947-70E740481C1C}">
                <a14:useLocalDpi xmlns:a14="http://schemas.microsoft.com/office/drawing/2010/main"/>
              </a:ext>
            </a:extLst>
          </a:blip>
          <a:srcRect/>
          <a:stretch>
            <a:fillRect/>
          </a:stretch>
        </p:blipFill>
        <p:spPr/>
      </p:pic>
      <p:pic>
        <p:nvPicPr>
          <p:cNvPr id="29" name="Picture Placeholder 28" descr="A picture containing outdoor, sky, person, person&#10;&#10;Description automatically generated">
            <a:extLst>
              <a:ext uri="{FF2B5EF4-FFF2-40B4-BE49-F238E27FC236}">
                <a16:creationId xmlns:a16="http://schemas.microsoft.com/office/drawing/2014/main" id="{49FD3FCB-0627-56C5-E7A8-81EAA1457972}"/>
              </a:ext>
            </a:extLst>
          </p:cNvPr>
          <p:cNvPicPr>
            <a:picLocks noGrp="1" noChangeAspect="1"/>
          </p:cNvPicPr>
          <p:nvPr>
            <p:ph type="pic" sz="quarter" idx="35"/>
          </p:nvPr>
        </p:nvPicPr>
        <p:blipFill rotWithShape="1">
          <a:blip r:embed="rId5" cstate="email">
            <a:extLst>
              <a:ext uri="{28A0092B-C50C-407E-A947-70E740481C1C}">
                <a14:useLocalDpi xmlns:a14="http://schemas.microsoft.com/office/drawing/2010/main"/>
              </a:ext>
            </a:extLst>
          </a:blip>
          <a:srcRect/>
          <a:stretch/>
        </p:blipFill>
        <p:spPr>
          <a:xfrm>
            <a:off x="9147048" y="1"/>
            <a:ext cx="3044952" cy="4729162"/>
          </a:xfrm>
        </p:spPr>
      </p:pic>
      <p:pic>
        <p:nvPicPr>
          <p:cNvPr id="33" name="Picture Placeholder 32" descr="A picture containing echinoderm&#10;&#10;Description automatically generated">
            <a:extLst>
              <a:ext uri="{FF2B5EF4-FFF2-40B4-BE49-F238E27FC236}">
                <a16:creationId xmlns:a16="http://schemas.microsoft.com/office/drawing/2014/main" id="{9138DEB8-4897-E7AE-AB79-DAFF4F8B35F5}"/>
              </a:ext>
            </a:extLst>
          </p:cNvPr>
          <p:cNvPicPr>
            <a:picLocks noGrp="1" noChangeAspect="1"/>
          </p:cNvPicPr>
          <p:nvPr>
            <p:ph type="pic" sz="quarter" idx="34"/>
          </p:nvPr>
        </p:nvPicPr>
        <p:blipFill>
          <a:blip r:embed="rId6"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66730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29FA6C-56FA-143C-2D62-D4D4BCB77B2A}"/>
              </a:ext>
            </a:extLst>
          </p:cNvPr>
          <p:cNvSpPr>
            <a:spLocks noGrp="1"/>
          </p:cNvSpPr>
          <p:nvPr>
            <p:ph type="body" sz="quarter" idx="41"/>
          </p:nvPr>
        </p:nvSpPr>
        <p:spPr/>
        <p:txBody>
          <a:bodyPr/>
          <a:lstStyle/>
          <a:p>
            <a:r>
              <a:rPr lang="en-US">
                <a:solidFill>
                  <a:schemeClr val="tx1"/>
                </a:solidFill>
              </a:rPr>
              <a:t>Case Study 1</a:t>
            </a:r>
          </a:p>
        </p:txBody>
      </p:sp>
      <p:sp>
        <p:nvSpPr>
          <p:cNvPr id="8" name="Text Placeholder 7">
            <a:extLst>
              <a:ext uri="{FF2B5EF4-FFF2-40B4-BE49-F238E27FC236}">
                <a16:creationId xmlns:a16="http://schemas.microsoft.com/office/drawing/2014/main" id="{C3176273-ED87-702D-A48F-DCF4B1CF423D}"/>
              </a:ext>
            </a:extLst>
          </p:cNvPr>
          <p:cNvSpPr>
            <a:spLocks noGrp="1"/>
          </p:cNvSpPr>
          <p:nvPr>
            <p:ph type="body" sz="quarter" idx="42"/>
          </p:nvPr>
        </p:nvSpPr>
        <p:spPr>
          <a:xfrm>
            <a:off x="343662" y="5620940"/>
            <a:ext cx="2400300" cy="707886"/>
          </a:xfrm>
        </p:spPr>
        <p:txBody>
          <a:bodyPr/>
          <a:lstStyle/>
          <a:p>
            <a:r>
              <a:rPr lang="en-US">
                <a:solidFill>
                  <a:schemeClr val="tx1"/>
                </a:solidFill>
              </a:rPr>
              <a:t> Lorem ipsum explanation goes here</a:t>
            </a:r>
          </a:p>
          <a:p>
            <a:endParaRPr lang="en-US">
              <a:solidFill>
                <a:schemeClr val="tx1"/>
              </a:solidFill>
            </a:endParaRPr>
          </a:p>
          <a:p>
            <a:endParaRPr lang="en-US">
              <a:solidFill>
                <a:schemeClr val="tx1"/>
              </a:solidFill>
            </a:endParaRPr>
          </a:p>
        </p:txBody>
      </p:sp>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35"/>
          </p:nvPr>
        </p:nvSpPr>
        <p:spPr/>
        <p:txBody>
          <a:bodyPr/>
          <a:lstStyle/>
          <a:p>
            <a:r>
              <a:rPr lang="en-US">
                <a:solidFill>
                  <a:schemeClr val="tx1"/>
                </a:solidFill>
              </a:rPr>
              <a:t>Case Study 2</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6"/>
          </p:nvPr>
        </p:nvSpPr>
        <p:spPr/>
        <p:txBody>
          <a:bodyPr/>
          <a:lstStyle/>
          <a:p>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8"/>
          </p:nvPr>
        </p:nvSpPr>
        <p:spPr/>
        <p:txBody>
          <a:bodyPr/>
          <a:lstStyle/>
          <a:p>
            <a:r>
              <a:rPr lang="en-US">
                <a:solidFill>
                  <a:schemeClr val="tx1"/>
                </a:solidFill>
              </a:rPr>
              <a:t>Case Study 3</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9"/>
          </p:nvPr>
        </p:nvSpPr>
        <p:spPr>
          <a:xfrm>
            <a:off x="8497062" y="5620940"/>
            <a:ext cx="2400300" cy="446276"/>
          </a:xfrm>
        </p:spPr>
        <p:txBody>
          <a:bodyPr/>
          <a:lstStyle/>
          <a:p>
            <a:r>
              <a:rPr lang="en-US">
                <a:solidFill>
                  <a:schemeClr val="tx1"/>
                </a:solidFill>
              </a:rPr>
              <a:t> Lorem ipsum explanation goes here</a:t>
            </a:r>
          </a:p>
          <a:p>
            <a:endParaRPr lang="en-US">
              <a:solidFill>
                <a:schemeClr val="tx1"/>
              </a:solidFill>
            </a:endParaRPr>
          </a:p>
        </p:txBody>
      </p:sp>
      <p:sp>
        <p:nvSpPr>
          <p:cNvPr id="12" name="TextBox 11">
            <a:extLst>
              <a:ext uri="{FF2B5EF4-FFF2-40B4-BE49-F238E27FC236}">
                <a16:creationId xmlns:a16="http://schemas.microsoft.com/office/drawing/2014/main" id="{45C6F42B-573B-CD83-8903-1713375B7E5B}"/>
              </a:ext>
            </a:extLst>
          </p:cNvPr>
          <p:cNvSpPr txBox="1"/>
          <p:nvPr/>
        </p:nvSpPr>
        <p:spPr>
          <a:xfrm>
            <a:off x="8692587" y="-381965"/>
            <a:ext cx="0" cy="0"/>
          </a:xfrm>
          <a:prstGeom prst="rect">
            <a:avLst/>
          </a:prstGeom>
          <a:noFill/>
        </p:spPr>
        <p:txBody>
          <a:bodyPr wrap="none" lIns="0" tIns="0" rIns="0" bIns="0" rtlCol="0">
            <a:noAutofit/>
          </a:bodyPr>
          <a:lstStyle/>
          <a:p>
            <a:pPr>
              <a:lnSpc>
                <a:spcPct val="110000"/>
              </a:lnSpc>
              <a:spcBef>
                <a:spcPts val="600"/>
              </a:spcBef>
            </a:pPr>
            <a:r>
              <a:rPr lang="en-US" sz="1200">
                <a:ea typeface="Human Sans" charset="0"/>
                <a:cs typeface="Human Sans" charset="0"/>
              </a:rPr>
              <a:t>z</a:t>
            </a:r>
          </a:p>
        </p:txBody>
      </p:sp>
      <p:pic>
        <p:nvPicPr>
          <p:cNvPr id="19" name="Picture Placeholder 18" descr="A person driving a car&#10;&#10;Description automatically generated with low confidence">
            <a:extLst>
              <a:ext uri="{FF2B5EF4-FFF2-40B4-BE49-F238E27FC236}">
                <a16:creationId xmlns:a16="http://schemas.microsoft.com/office/drawing/2014/main" id="{E8B8D114-55D5-CAF2-7E07-E64FC9F4CA43}"/>
              </a:ext>
            </a:extLst>
          </p:cNvPr>
          <p:cNvPicPr>
            <a:picLocks noGrp="1" noChangeAspect="1"/>
          </p:cNvPicPr>
          <p:nvPr>
            <p:ph type="pic" sz="quarter" idx="37"/>
          </p:nvPr>
        </p:nvPicPr>
        <p:blipFill>
          <a:blip r:embed="rId3" cstate="email">
            <a:extLst>
              <a:ext uri="{28A0092B-C50C-407E-A947-70E740481C1C}">
                <a14:useLocalDpi xmlns:a14="http://schemas.microsoft.com/office/drawing/2010/main"/>
              </a:ext>
            </a:extLst>
          </a:blip>
          <a:srcRect/>
          <a:stretch>
            <a:fillRect/>
          </a:stretch>
        </p:blipFill>
        <p:spPr>
          <a:xfrm>
            <a:off x="8122920" y="1"/>
            <a:ext cx="4069080" cy="4727448"/>
          </a:xfrm>
        </p:spPr>
      </p:pic>
      <p:pic>
        <p:nvPicPr>
          <p:cNvPr id="23" name="Picture Placeholder 22" descr="A picture containing person, indoor&#10;&#10;Description automatically generated">
            <a:extLst>
              <a:ext uri="{FF2B5EF4-FFF2-40B4-BE49-F238E27FC236}">
                <a16:creationId xmlns:a16="http://schemas.microsoft.com/office/drawing/2014/main" id="{3D290C8C-795B-AF10-CA5D-B24C9798DF06}"/>
              </a:ext>
            </a:extLst>
          </p:cNvPr>
          <p:cNvPicPr>
            <a:picLocks noGrp="1" noChangeAspect="1"/>
          </p:cNvPicPr>
          <p:nvPr>
            <p:ph type="pic" sz="quarter" idx="40"/>
          </p:nvPr>
        </p:nvPicPr>
        <p:blipFill rotWithShape="1">
          <a:blip r:embed="rId4" cstate="email">
            <a:extLst>
              <a:ext uri="{28A0092B-C50C-407E-A947-70E740481C1C}">
                <a14:useLocalDpi xmlns:a14="http://schemas.microsoft.com/office/drawing/2010/main"/>
              </a:ext>
            </a:extLst>
          </a:blip>
          <a:srcRect/>
          <a:stretch/>
        </p:blipFill>
        <p:spPr>
          <a:xfrm>
            <a:off x="0" y="1"/>
            <a:ext cx="4069080" cy="4727448"/>
          </a:xfrm>
        </p:spPr>
      </p:pic>
      <p:pic>
        <p:nvPicPr>
          <p:cNvPr id="14" name="Picture Placeholder 13" descr="A car driving on a road&#10;&#10;Description automatically generated with low confidence">
            <a:extLst>
              <a:ext uri="{FF2B5EF4-FFF2-40B4-BE49-F238E27FC236}">
                <a16:creationId xmlns:a16="http://schemas.microsoft.com/office/drawing/2014/main" id="{7F78F74A-5C81-DBC1-68F5-19C8F592516C}"/>
              </a:ext>
            </a:extLst>
          </p:cNvPr>
          <p:cNvPicPr>
            <a:picLocks noGrp="1" noChangeAspect="1"/>
          </p:cNvPicPr>
          <p:nvPr>
            <p:ph type="pic" sz="quarter" idx="34"/>
          </p:nvPr>
        </p:nvPicPr>
        <p:blipFill rotWithShape="1">
          <a:blip r:embed="rId5" cstate="email">
            <a:extLst>
              <a:ext uri="{28A0092B-C50C-407E-A947-70E740481C1C}">
                <a14:useLocalDpi xmlns:a14="http://schemas.microsoft.com/office/drawing/2010/main"/>
              </a:ext>
            </a:extLst>
          </a:blip>
          <a:srcRect/>
          <a:stretch/>
        </p:blipFill>
        <p:spPr>
          <a:xfrm>
            <a:off x="4061460" y="1"/>
            <a:ext cx="4069080" cy="4727448"/>
          </a:xfrm>
        </p:spPr>
      </p:pic>
    </p:spTree>
    <p:extLst>
      <p:ext uri="{BB962C8B-B14F-4D97-AF65-F5344CB8AC3E}">
        <p14:creationId xmlns:p14="http://schemas.microsoft.com/office/powerpoint/2010/main" val="4184553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362AF3-634C-34C9-A26E-5ECEF604E9F4}"/>
              </a:ext>
            </a:extLst>
          </p:cNvPr>
          <p:cNvSpPr>
            <a:spLocks noGrp="1"/>
          </p:cNvSpPr>
          <p:nvPr>
            <p:ph type="body" sz="quarter" idx="29"/>
          </p:nvPr>
        </p:nvSpPr>
        <p:spPr>
          <a:xfrm>
            <a:off x="638175" y="5223588"/>
            <a:ext cx="2436876" cy="276999"/>
          </a:xfrm>
        </p:spPr>
        <p:txBody>
          <a:bodyPr/>
          <a:lstStyle/>
          <a:p>
            <a:pPr>
              <a:spcBef>
                <a:spcPts val="0"/>
              </a:spcBef>
            </a:pPr>
            <a:r>
              <a:rPr lang="en-US">
                <a:solidFill>
                  <a:schemeClr val="tx1"/>
                </a:solidFill>
              </a:rPr>
              <a:t>Case Study 2</a:t>
            </a:r>
          </a:p>
        </p:txBody>
      </p:sp>
      <p:sp>
        <p:nvSpPr>
          <p:cNvPr id="9" name="Text Placeholder 8">
            <a:extLst>
              <a:ext uri="{FF2B5EF4-FFF2-40B4-BE49-F238E27FC236}">
                <a16:creationId xmlns:a16="http://schemas.microsoft.com/office/drawing/2014/main" id="{6D582CAF-A3C6-665B-E897-02521849BD38}"/>
              </a:ext>
            </a:extLst>
          </p:cNvPr>
          <p:cNvSpPr>
            <a:spLocks noGrp="1"/>
          </p:cNvSpPr>
          <p:nvPr>
            <p:ph type="body" sz="quarter" idx="30"/>
          </p:nvPr>
        </p:nvSpPr>
        <p:spPr>
          <a:xfrm>
            <a:off x="638175" y="5610887"/>
            <a:ext cx="2400300" cy="184666"/>
          </a:xfrm>
        </p:spPr>
        <p:txBody>
          <a:bodyPr/>
          <a:lstStyle/>
          <a:p>
            <a:pPr>
              <a:spcBef>
                <a:spcPts val="0"/>
              </a:spcBef>
            </a:pPr>
            <a:r>
              <a:rPr lang="en-US">
                <a:solidFill>
                  <a:schemeClr val="tx1"/>
                </a:solidFill>
              </a:rPr>
              <a:t> Lorem ipsum explanation goes here</a:t>
            </a:r>
          </a:p>
        </p:txBody>
      </p:sp>
      <p:sp>
        <p:nvSpPr>
          <p:cNvPr id="5" name="Text Placeholder 4">
            <a:extLst>
              <a:ext uri="{FF2B5EF4-FFF2-40B4-BE49-F238E27FC236}">
                <a16:creationId xmlns:a16="http://schemas.microsoft.com/office/drawing/2014/main" id="{6C62BACD-6AED-745F-D2BB-6BCB3B86CEDA}"/>
              </a:ext>
            </a:extLst>
          </p:cNvPr>
          <p:cNvSpPr>
            <a:spLocks noGrp="1"/>
          </p:cNvSpPr>
          <p:nvPr>
            <p:ph type="body" sz="quarter" idx="36"/>
          </p:nvPr>
        </p:nvSpPr>
        <p:spPr/>
        <p:txBody>
          <a:bodyPr/>
          <a:lstStyle/>
          <a:p>
            <a:r>
              <a:rPr lang="en-US">
                <a:solidFill>
                  <a:schemeClr val="tx1"/>
                </a:solidFill>
              </a:rPr>
              <a:t>Case Study 3</a:t>
            </a:r>
          </a:p>
        </p:txBody>
      </p:sp>
      <p:sp>
        <p:nvSpPr>
          <p:cNvPr id="6" name="Text Placeholder 5">
            <a:extLst>
              <a:ext uri="{FF2B5EF4-FFF2-40B4-BE49-F238E27FC236}">
                <a16:creationId xmlns:a16="http://schemas.microsoft.com/office/drawing/2014/main" id="{812B2752-2032-3DA9-50A9-5A6639D7AC2D}"/>
              </a:ext>
            </a:extLst>
          </p:cNvPr>
          <p:cNvSpPr>
            <a:spLocks noGrp="1"/>
          </p:cNvSpPr>
          <p:nvPr>
            <p:ph type="body" sz="quarter" idx="37"/>
          </p:nvPr>
        </p:nvSpPr>
        <p:spPr>
          <a:xfrm>
            <a:off x="6743701" y="5610887"/>
            <a:ext cx="2400300" cy="446276"/>
          </a:xfrm>
        </p:spPr>
        <p:txBody>
          <a:bodyPr/>
          <a:lstStyle/>
          <a:p>
            <a:r>
              <a:rPr lang="en-US">
                <a:solidFill>
                  <a:schemeClr val="tx1"/>
                </a:solidFill>
              </a:rPr>
              <a:t> Lorem ipsum explanation goes here</a:t>
            </a:r>
          </a:p>
          <a:p>
            <a:endParaRPr lang="en-US">
              <a:solidFill>
                <a:schemeClr val="tx1"/>
              </a:solidFill>
            </a:endParaRPr>
          </a:p>
        </p:txBody>
      </p:sp>
      <p:pic>
        <p:nvPicPr>
          <p:cNvPr id="12" name="Picture Placeholder 11" descr="A picture containing person&#10;&#10;Description automatically generated">
            <a:extLst>
              <a:ext uri="{FF2B5EF4-FFF2-40B4-BE49-F238E27FC236}">
                <a16:creationId xmlns:a16="http://schemas.microsoft.com/office/drawing/2014/main" id="{007CDEB2-2B4D-4529-5C95-68CD9C4C902C}"/>
              </a:ext>
            </a:extLst>
          </p:cNvPr>
          <p:cNvPicPr>
            <a:picLocks noGrp="1" noChangeAspect="1"/>
          </p:cNvPicPr>
          <p:nvPr>
            <p:ph type="pic" sz="quarter" idx="34"/>
          </p:nvPr>
        </p:nvPicPr>
        <p:blipFill rotWithShape="1">
          <a:blip r:embed="rId2" cstate="email">
            <a:extLst>
              <a:ext uri="{28A0092B-C50C-407E-A947-70E740481C1C}">
                <a14:useLocalDpi xmlns:a14="http://schemas.microsoft.com/office/drawing/2010/main"/>
              </a:ext>
            </a:extLst>
          </a:blip>
          <a:srcRect/>
          <a:stretch/>
        </p:blipFill>
        <p:spPr>
          <a:xfrm>
            <a:off x="6074664" y="1"/>
            <a:ext cx="6117336" cy="4727448"/>
          </a:xfrm>
        </p:spPr>
      </p:pic>
      <p:pic>
        <p:nvPicPr>
          <p:cNvPr id="15" name="Picture Placeholder 14" descr="A person sitting at a table&#10;&#10;Description automatically generated with medium confidence">
            <a:extLst>
              <a:ext uri="{FF2B5EF4-FFF2-40B4-BE49-F238E27FC236}">
                <a16:creationId xmlns:a16="http://schemas.microsoft.com/office/drawing/2014/main" id="{2B57322C-3D56-4AFC-F08C-71825D60F111}"/>
              </a:ext>
            </a:extLst>
          </p:cNvPr>
          <p:cNvPicPr>
            <a:picLocks noGrp="1" noChangeAspect="1"/>
          </p:cNvPicPr>
          <p:nvPr>
            <p:ph type="pic" sz="quarter" idx="35"/>
          </p:nvPr>
        </p:nvPicPr>
        <p:blipFill>
          <a:blip r:embed="rId3" cstate="email">
            <a:extLst>
              <a:ext uri="{28A0092B-C50C-407E-A947-70E740481C1C}">
                <a14:useLocalDpi xmlns:a14="http://schemas.microsoft.com/office/drawing/2010/main"/>
              </a:ext>
            </a:extLst>
          </a:blip>
          <a:srcRect/>
          <a:stretch>
            <a:fillRect/>
          </a:stretch>
        </p:blipFill>
        <p:spPr>
          <a:xfrm>
            <a:off x="0" y="1"/>
            <a:ext cx="6117336" cy="4727448"/>
          </a:xfrm>
        </p:spPr>
      </p:pic>
    </p:spTree>
    <p:extLst>
      <p:ext uri="{BB962C8B-B14F-4D97-AF65-F5344CB8AC3E}">
        <p14:creationId xmlns:p14="http://schemas.microsoft.com/office/powerpoint/2010/main" val="29085882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4C7DED-12A2-B0C6-6310-44C60580AA30}"/>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C76B873-ED7C-D7A3-4328-D7CCEE46806F}"/>
              </a:ext>
            </a:extLst>
          </p:cNvPr>
          <p:cNvSpPr>
            <a:spLocks noGrp="1"/>
          </p:cNvSpPr>
          <p:nvPr>
            <p:ph type="body" sz="quarter" idx="15"/>
          </p:nvPr>
        </p:nvSpPr>
        <p:spPr/>
        <p:txBody>
          <a:bodyPr/>
          <a:lstStyle/>
          <a:p>
            <a:r>
              <a:rPr lang="en-US"/>
              <a:t>SECTION TITLE</a:t>
            </a:r>
          </a:p>
        </p:txBody>
      </p:sp>
      <p:pic>
        <p:nvPicPr>
          <p:cNvPr id="7" name="Picture Placeholder 6" descr="A person working in a farm&#10;&#10;Description automatically generated with low confidence">
            <a:extLst>
              <a:ext uri="{FF2B5EF4-FFF2-40B4-BE49-F238E27FC236}">
                <a16:creationId xmlns:a16="http://schemas.microsoft.com/office/drawing/2014/main" id="{A7DA8B09-4CB7-9B6D-2B82-641F54290CEA}"/>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860351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480C2-A6C0-5EB0-D0AA-45CFDA003CAD}"/>
              </a:ext>
            </a:extLst>
          </p:cNvPr>
          <p:cNvSpPr>
            <a:spLocks noGrp="1"/>
          </p:cNvSpPr>
          <p:nvPr>
            <p:ph type="title"/>
          </p:nvPr>
        </p:nvSpPr>
        <p:spPr/>
        <p:txBody>
          <a:bodyPr/>
          <a:lstStyle/>
          <a:p>
            <a:endParaRPr lang="en-US"/>
          </a:p>
        </p:txBody>
      </p:sp>
      <p:sp>
        <p:nvSpPr>
          <p:cNvPr id="12" name="Text Placeholder 11">
            <a:extLst>
              <a:ext uri="{FF2B5EF4-FFF2-40B4-BE49-F238E27FC236}">
                <a16:creationId xmlns:a16="http://schemas.microsoft.com/office/drawing/2014/main" id="{77DAC478-84A8-7ECA-DC24-D3F8A4D14693}"/>
              </a:ext>
            </a:extLst>
          </p:cNvPr>
          <p:cNvSpPr>
            <a:spLocks noGrp="1"/>
          </p:cNvSpPr>
          <p:nvPr>
            <p:ph type="body" sz="quarter" idx="15"/>
          </p:nvPr>
        </p:nvSpPr>
        <p:spPr/>
        <p:txBody>
          <a:bodyPr/>
          <a:lstStyle/>
          <a:p>
            <a:r>
              <a:rPr lang="en-US"/>
              <a:t>SECTION TITLE</a:t>
            </a:r>
          </a:p>
        </p:txBody>
      </p:sp>
      <p:pic>
        <p:nvPicPr>
          <p:cNvPr id="9" name="Picture Placeholder 8" descr="A picture containing warehouse&#10;&#10;Description automatically generated">
            <a:extLst>
              <a:ext uri="{FF2B5EF4-FFF2-40B4-BE49-F238E27FC236}">
                <a16:creationId xmlns:a16="http://schemas.microsoft.com/office/drawing/2014/main" id="{F2349BAC-74CF-D527-2D09-0A9951F93EF7}"/>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a:ext>
            </a:extLst>
          </a:blip>
          <a:srcRect/>
          <a:stretch/>
        </p:blipFill>
        <p:spPr>
          <a:xfrm>
            <a:off x="4352925" y="0"/>
            <a:ext cx="7839075" cy="6858000"/>
          </a:xfrm>
        </p:spPr>
      </p:pic>
    </p:spTree>
    <p:extLst>
      <p:ext uri="{BB962C8B-B14F-4D97-AF65-F5344CB8AC3E}">
        <p14:creationId xmlns:p14="http://schemas.microsoft.com/office/powerpoint/2010/main" val="4174944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FF3F13-E505-3339-A4DA-9033B8B8386B}"/>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5A911CD-A6EE-37E6-7B59-F48E5585622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71962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FA4DF1-7F4F-D68C-A8FA-E25044D08587}"/>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4BB8C488-19C0-393B-8C09-2DB5997023AC}"/>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178610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dirty="0"/>
              <a:t> </a:t>
            </a:r>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6497638" cy="1181285"/>
          </a:xfrm>
        </p:spPr>
        <p:txBody>
          <a:bodyPr vert="horz" wrap="square" lIns="0" tIns="0" rIns="0" bIns="0" rtlCol="0">
            <a:normAutofit/>
          </a:bodyPr>
          <a:lstStyle/>
          <a:p>
            <a:pPr>
              <a:spcAft>
                <a:spcPts val="600"/>
              </a:spcAft>
            </a:pPr>
            <a:r>
              <a:rPr lang="en-US" dirty="0"/>
              <a:t>AI Services Modalities</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endParaRPr lang="en-US" sz="1400" b="1" i="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sp>
        <p:nvSpPr>
          <p:cNvPr id="6" name="Picture Placeholder 5">
            <a:extLst>
              <a:ext uri="{FF2B5EF4-FFF2-40B4-BE49-F238E27FC236}">
                <a16:creationId xmlns:a16="http://schemas.microsoft.com/office/drawing/2014/main" id="{F486DEAA-FA62-D6C5-C055-80E64AF9FDFC}"/>
              </a:ext>
            </a:extLst>
          </p:cNvPr>
          <p:cNvSpPr>
            <a:spLocks noGrp="1"/>
          </p:cNvSpPr>
          <p:nvPr>
            <p:ph type="pic" sz="quarter" idx="27"/>
          </p:nvPr>
        </p:nvSpPr>
        <p:spPr/>
        <p:txBody>
          <a:bodyPr/>
          <a:lstStyle/>
          <a:p>
            <a:endParaRPr lang="en-US"/>
          </a:p>
        </p:txBody>
      </p:sp>
      <p:sp>
        <p:nvSpPr>
          <p:cNvPr id="12" name="Rectangle 2">
            <a:extLst>
              <a:ext uri="{FF2B5EF4-FFF2-40B4-BE49-F238E27FC236}">
                <a16:creationId xmlns:a16="http://schemas.microsoft.com/office/drawing/2014/main" id="{AC6F7D43-D7D2-A5E5-243B-BBCD4ABBC378}"/>
              </a:ext>
            </a:extLst>
          </p:cNvPr>
          <p:cNvSpPr>
            <a:spLocks noChangeArrowheads="1"/>
          </p:cNvSpPr>
          <p:nvPr/>
        </p:nvSpPr>
        <p:spPr bwMode="auto">
          <a:xfrm>
            <a:off x="6312532" y="948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E7B0806A-F9BC-F1A1-7684-06CD4056CAF9}"/>
              </a:ext>
            </a:extLst>
          </p:cNvPr>
          <p:cNvSpPr>
            <a:spLocks noChangeArrowheads="1"/>
          </p:cNvSpPr>
          <p:nvPr/>
        </p:nvSpPr>
        <p:spPr bwMode="auto">
          <a:xfrm>
            <a:off x="6556375" y="1033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82D48C77-051B-D426-B2AF-840345C7263C}"/>
              </a:ext>
            </a:extLst>
          </p:cNvPr>
          <p:cNvGraphicFramePr>
            <a:graphicFrameLocks noGrp="1"/>
          </p:cNvGraphicFramePr>
          <p:nvPr>
            <p:extLst>
              <p:ext uri="{D42A27DB-BD31-4B8C-83A1-F6EECF244321}">
                <p14:modId xmlns:p14="http://schemas.microsoft.com/office/powerpoint/2010/main" val="4182794723"/>
              </p:ext>
            </p:extLst>
          </p:nvPr>
        </p:nvGraphicFramePr>
        <p:xfrm>
          <a:off x="627062" y="1839997"/>
          <a:ext cx="10929935" cy="1769376"/>
        </p:xfrm>
        <a:graphic>
          <a:graphicData uri="http://schemas.openxmlformats.org/drawingml/2006/table">
            <a:tbl>
              <a:tblPr/>
              <a:tblGrid>
                <a:gridCol w="2185987">
                  <a:extLst>
                    <a:ext uri="{9D8B030D-6E8A-4147-A177-3AD203B41FA5}">
                      <a16:colId xmlns:a16="http://schemas.microsoft.com/office/drawing/2014/main" val="2118509661"/>
                    </a:ext>
                  </a:extLst>
                </a:gridCol>
                <a:gridCol w="2185987">
                  <a:extLst>
                    <a:ext uri="{9D8B030D-6E8A-4147-A177-3AD203B41FA5}">
                      <a16:colId xmlns:a16="http://schemas.microsoft.com/office/drawing/2014/main" val="1904207855"/>
                    </a:ext>
                  </a:extLst>
                </a:gridCol>
                <a:gridCol w="2185987">
                  <a:extLst>
                    <a:ext uri="{9D8B030D-6E8A-4147-A177-3AD203B41FA5}">
                      <a16:colId xmlns:a16="http://schemas.microsoft.com/office/drawing/2014/main" val="2236764721"/>
                    </a:ext>
                  </a:extLst>
                </a:gridCol>
                <a:gridCol w="2185987">
                  <a:extLst>
                    <a:ext uri="{9D8B030D-6E8A-4147-A177-3AD203B41FA5}">
                      <a16:colId xmlns:a16="http://schemas.microsoft.com/office/drawing/2014/main" val="540207665"/>
                    </a:ext>
                  </a:extLst>
                </a:gridCol>
                <a:gridCol w="2185987">
                  <a:extLst>
                    <a:ext uri="{9D8B030D-6E8A-4147-A177-3AD203B41FA5}">
                      <a16:colId xmlns:a16="http://schemas.microsoft.com/office/drawing/2014/main" val="2289356177"/>
                    </a:ext>
                  </a:extLst>
                </a:gridCol>
              </a:tblGrid>
              <a:tr h="214127">
                <a:tc>
                  <a:txBody>
                    <a:bodyPr/>
                    <a:lstStyle/>
                    <a:p>
                      <a:pPr algn="l" fontAlgn="t"/>
                      <a:r>
                        <a:rPr lang="en-US" sz="1100">
                          <a:effectLst/>
                        </a:rPr>
                        <a:t>Services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C#</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Python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Java</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Notes</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525936640"/>
                  </a:ext>
                </a:extLst>
              </a:tr>
              <a:tr h="214127">
                <a:tc>
                  <a:txBody>
                    <a:bodyPr/>
                    <a:lstStyle/>
                    <a:p>
                      <a:pPr algn="l" fontAlgn="t"/>
                      <a:r>
                        <a:rPr lang="en-US" sz="1100">
                          <a:effectLst/>
                        </a:rPr>
                        <a:t>Text Generation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Text-Davinci-003</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246053353"/>
                  </a:ext>
                </a:extLst>
              </a:tr>
              <a:tr h="214127">
                <a:tc>
                  <a:txBody>
                    <a:bodyPr/>
                    <a:lstStyle/>
                    <a:p>
                      <a:pPr algn="l" fontAlgn="t"/>
                      <a:r>
                        <a:rPr lang="en-US" sz="1100">
                          <a:effectLst/>
                        </a:rPr>
                        <a:t>Chat Completion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GPT4, Chat-GPT</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594141247"/>
                  </a:ext>
                </a:extLst>
              </a:tr>
              <a:tr h="214127">
                <a:tc>
                  <a:txBody>
                    <a:bodyPr/>
                    <a:lstStyle/>
                    <a:p>
                      <a:pPr algn="l" fontAlgn="t"/>
                      <a:r>
                        <a:rPr lang="en-US" sz="1100">
                          <a:effectLst/>
                        </a:rPr>
                        <a:t>Text Embeddings (Experimental)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Text-Embeddings-Ada-002</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247413584"/>
                  </a:ext>
                </a:extLst>
              </a:tr>
              <a:tr h="214127">
                <a:tc>
                  <a:txBody>
                    <a:bodyPr/>
                    <a:lstStyle/>
                    <a:p>
                      <a:pPr algn="l" fontAlgn="t"/>
                      <a:r>
                        <a:rPr lang="en-US" sz="1100">
                          <a:effectLst/>
                        </a:rPr>
                        <a:t>Text to Image (Experimental)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Dall-E</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485622184"/>
                  </a:ext>
                </a:extLst>
              </a:tr>
              <a:tr h="214127">
                <a:tc>
                  <a:txBody>
                    <a:bodyPr/>
                    <a:lstStyle/>
                    <a:p>
                      <a:pPr algn="l" fontAlgn="t"/>
                      <a:r>
                        <a:rPr lang="en-US" sz="1100">
                          <a:effectLst/>
                        </a:rPr>
                        <a:t>Image to Text (Experimental)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Pix2Struct</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621408943"/>
                  </a:ext>
                </a:extLst>
              </a:tr>
              <a:tr h="214127">
                <a:tc>
                  <a:txBody>
                    <a:bodyPr/>
                    <a:lstStyle/>
                    <a:p>
                      <a:pPr algn="l" fontAlgn="t"/>
                      <a:r>
                        <a:rPr lang="en-US" sz="1100">
                          <a:effectLst/>
                        </a:rPr>
                        <a:t>Text to Audio (Experimental)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Example: Text-to-speech</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929665452"/>
                  </a:ext>
                </a:extLst>
              </a:tr>
              <a:tr h="214127">
                <a:tc>
                  <a:txBody>
                    <a:bodyPr/>
                    <a:lstStyle/>
                    <a:p>
                      <a:pPr algn="l" fontAlgn="t"/>
                      <a:r>
                        <a:rPr lang="en-US" sz="1100">
                          <a:effectLst/>
                        </a:rPr>
                        <a:t>Audio to Text (Experimental)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dirty="0">
                          <a:effectLst/>
                        </a:rPr>
                        <a:t>Example: Whisper</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900663023"/>
                  </a:ext>
                </a:extLst>
              </a:tr>
            </a:tbl>
          </a:graphicData>
        </a:graphic>
      </p:graphicFrame>
    </p:spTree>
    <p:extLst>
      <p:ext uri="{BB962C8B-B14F-4D97-AF65-F5344CB8AC3E}">
        <p14:creationId xmlns:p14="http://schemas.microsoft.com/office/powerpoint/2010/main" val="34474706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408C4-014A-6164-23E4-0B1641828B2C}"/>
              </a:ext>
            </a:extLst>
          </p:cNvPr>
          <p:cNvSpPr>
            <a:spLocks noGrp="1"/>
          </p:cNvSpPr>
          <p:nvPr>
            <p:ph type="title"/>
          </p:nvPr>
        </p:nvSpPr>
        <p:spPr/>
        <p:txBody>
          <a:bodyPr/>
          <a:lstStyle/>
          <a:p>
            <a:endParaRPr lang="en-US"/>
          </a:p>
        </p:txBody>
      </p:sp>
      <p:sp>
        <p:nvSpPr>
          <p:cNvPr id="6" name="Text Placeholder 3">
            <a:extLst>
              <a:ext uri="{FF2B5EF4-FFF2-40B4-BE49-F238E27FC236}">
                <a16:creationId xmlns:a16="http://schemas.microsoft.com/office/drawing/2014/main" id="{9DE388FF-E8CA-94DF-6EFB-7B08E77F8359}"/>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2473990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D75B83-EC46-67E1-1DC9-FD30C59A98A8}"/>
              </a:ext>
            </a:extLst>
          </p:cNvPr>
          <p:cNvSpPr>
            <a:spLocks noGrp="1"/>
          </p:cNvSpPr>
          <p:nvPr>
            <p:ph type="title"/>
          </p:nvPr>
        </p:nvSpPr>
        <p:spPr/>
        <p:txBody>
          <a:bodyPr/>
          <a:lstStyle/>
          <a:p>
            <a:endParaRPr lang="en-US"/>
          </a:p>
        </p:txBody>
      </p:sp>
      <p:sp>
        <p:nvSpPr>
          <p:cNvPr id="6" name="Text Placeholder 3">
            <a:extLst>
              <a:ext uri="{FF2B5EF4-FFF2-40B4-BE49-F238E27FC236}">
                <a16:creationId xmlns:a16="http://schemas.microsoft.com/office/drawing/2014/main" id="{44EBC5CC-B781-B466-0C5F-51CEBC08E817}"/>
              </a:ext>
            </a:extLst>
          </p:cNvPr>
          <p:cNvSpPr>
            <a:spLocks noGrp="1"/>
          </p:cNvSpPr>
          <p:nvPr>
            <p:ph type="body" sz="quarter" idx="15"/>
          </p:nvPr>
        </p:nvSpPr>
        <p:spPr/>
        <p:txBody>
          <a:bodyPr/>
          <a:lstStyle/>
          <a:p>
            <a:r>
              <a:rPr lang="en-US"/>
              <a:t>SECTION TITLE</a:t>
            </a:r>
          </a:p>
        </p:txBody>
      </p:sp>
      <p:sp>
        <p:nvSpPr>
          <p:cNvPr id="4" name="TextBox 3">
            <a:extLst>
              <a:ext uri="{FF2B5EF4-FFF2-40B4-BE49-F238E27FC236}">
                <a16:creationId xmlns:a16="http://schemas.microsoft.com/office/drawing/2014/main" id="{71421F3C-CB2D-8669-13D1-A27FD52BE7B7}"/>
              </a:ext>
            </a:extLst>
          </p:cNvPr>
          <p:cNvSpPr txBox="1"/>
          <p:nvPr/>
        </p:nvSpPr>
        <p:spPr>
          <a:xfrm>
            <a:off x="8585200" y="2201333"/>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4144240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23E1E1A-3C9C-8B33-4DA0-020DAB649B31}"/>
              </a:ext>
            </a:extLst>
          </p:cNvPr>
          <p:cNvSpPr>
            <a:spLocks noGrp="1"/>
          </p:cNvSpPr>
          <p:nvPr>
            <p:ph type="pic" sz="quarter" idx="16"/>
          </p:nvPr>
        </p:nvSpPr>
        <p:spPr/>
        <p:txBody>
          <a:bodyPr/>
          <a:lstStyle/>
          <a:p>
            <a:endParaRPr lang="en-US"/>
          </a:p>
        </p:txBody>
      </p:sp>
      <p:sp>
        <p:nvSpPr>
          <p:cNvPr id="8" name="Title 7">
            <a:extLst>
              <a:ext uri="{FF2B5EF4-FFF2-40B4-BE49-F238E27FC236}">
                <a16:creationId xmlns:a16="http://schemas.microsoft.com/office/drawing/2014/main" id="{0408A572-C6F2-52C0-B8F8-BB9F20051816}"/>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5334907-05E6-CC83-BF6C-BC513AC4218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21418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00BB7-A978-A681-9288-44906D0AC847}"/>
              </a:ext>
            </a:extLst>
          </p:cNvPr>
          <p:cNvSpPr>
            <a:spLocks noGrp="1"/>
          </p:cNvSpPr>
          <p:nvPr>
            <p:ph type="title"/>
          </p:nvPr>
        </p:nvSpPr>
        <p:spPr/>
        <p:txBody>
          <a:bodyPr/>
          <a:lstStyle/>
          <a:p>
            <a:r>
              <a:rPr lang="en-US"/>
              <a:t>Click to add title</a:t>
            </a:r>
          </a:p>
        </p:txBody>
      </p:sp>
      <p:sp>
        <p:nvSpPr>
          <p:cNvPr id="5" name="Text Placeholder 4">
            <a:extLst>
              <a:ext uri="{FF2B5EF4-FFF2-40B4-BE49-F238E27FC236}">
                <a16:creationId xmlns:a16="http://schemas.microsoft.com/office/drawing/2014/main" id="{B5F88314-7D9E-AE56-47F4-0FFB09023396}"/>
              </a:ext>
            </a:extLst>
          </p:cNvPr>
          <p:cNvSpPr>
            <a:spLocks noGrp="1"/>
          </p:cNvSpPr>
          <p:nvPr>
            <p:ph type="body" sz="quarter" idx="17"/>
          </p:nvPr>
        </p:nvSpPr>
        <p:spPr/>
        <p:txBody>
          <a:bodyPr/>
          <a:lstStyle/>
          <a:p>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endParaRPr lang="en-US"/>
          </a:p>
        </p:txBody>
      </p:sp>
    </p:spTree>
    <p:extLst>
      <p:ext uri="{BB962C8B-B14F-4D97-AF65-F5344CB8AC3E}">
        <p14:creationId xmlns:p14="http://schemas.microsoft.com/office/powerpoint/2010/main" val="1500715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10C768-B735-98E2-282B-686F99F5E1C9}"/>
              </a:ext>
            </a:extLst>
          </p:cNvPr>
          <p:cNvSpPr>
            <a:spLocks noGrp="1"/>
          </p:cNvSpPr>
          <p:nvPr>
            <p:ph type="pic" sz="quarter" idx="16"/>
          </p:nvPr>
        </p:nvSpPr>
        <p:spPr/>
        <p:txBody>
          <a:bodyPr/>
          <a:lstStyle/>
          <a:p>
            <a:endParaRPr lang="en-US"/>
          </a:p>
        </p:txBody>
      </p:sp>
      <p:sp>
        <p:nvSpPr>
          <p:cNvPr id="2" name="Title 1">
            <a:extLst>
              <a:ext uri="{FF2B5EF4-FFF2-40B4-BE49-F238E27FC236}">
                <a16:creationId xmlns:a16="http://schemas.microsoft.com/office/drawing/2014/main" id="{25CEEE93-79F9-792C-A6D1-45C25BA2E3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EDD5E4-AA56-410F-B590-C72AD23C741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83775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67FE34-08DB-8F3D-BA50-E45E0CF64EB5}"/>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A01CD160-C151-A282-698E-04EDB267097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94423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DFDBA-C851-4C8B-AE76-2C554AAF94BA}"/>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2765490E-D020-C630-EF5E-CB1E896371DE}"/>
              </a:ext>
            </a:extLst>
          </p:cNvPr>
          <p:cNvSpPr>
            <a:spLocks noGrp="1"/>
          </p:cNvSpPr>
          <p:nvPr>
            <p:ph type="body" sz="quarter" idx="15"/>
          </p:nvPr>
        </p:nvSpPr>
        <p:spPr/>
        <p:txBody>
          <a:bodyPr/>
          <a:lstStyle/>
          <a:p>
            <a:r>
              <a:rPr lang="en-US"/>
              <a:t>SECTION TITLE</a:t>
            </a:r>
          </a:p>
        </p:txBody>
      </p:sp>
    </p:spTree>
    <p:extLst>
      <p:ext uri="{BB962C8B-B14F-4D97-AF65-F5344CB8AC3E}">
        <p14:creationId xmlns:p14="http://schemas.microsoft.com/office/powerpoint/2010/main" val="3317729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1B259E5-1F6C-AEE7-C2F7-C826ECF6806F}"/>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10" name="Rectangle 9">
            <a:extLst>
              <a:ext uri="{FF2B5EF4-FFF2-40B4-BE49-F238E27FC236}">
                <a16:creationId xmlns:a16="http://schemas.microsoft.com/office/drawing/2014/main" id="{4814DC42-6B7D-B3FF-229A-0C2CECF75238}"/>
              </a:ext>
            </a:extLst>
          </p:cNvPr>
          <p:cNvSpPr/>
          <p:nvPr/>
        </p:nvSpPr>
        <p:spPr bwMode="auto">
          <a:xfrm>
            <a:off x="0" y="3415553"/>
            <a:ext cx="12192000" cy="3442447"/>
          </a:xfrm>
          <a:prstGeom prst="rect">
            <a:avLst/>
          </a:prstGeom>
          <a:gradFill flip="none" rotWithShape="1">
            <a:gsLst>
              <a:gs pos="0">
                <a:schemeClr val="tx1">
                  <a:alpha val="0"/>
                </a:schemeClr>
              </a:gs>
              <a:gs pos="100000">
                <a:schemeClr val="tx1"/>
              </a:gs>
            </a:gsLst>
            <a:lin ang="5400000" scaled="1"/>
            <a:tileRect/>
          </a:gra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Picture 8">
            <a:extLst>
              <a:ext uri="{FF2B5EF4-FFF2-40B4-BE49-F238E27FC236}">
                <a16:creationId xmlns:a16="http://schemas.microsoft.com/office/drawing/2014/main" id="{7C91FDBE-7442-2DF0-7950-49D3BEFE41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699" y="6416865"/>
            <a:ext cx="488145" cy="179465"/>
          </a:xfrm>
          <a:prstGeom prst="rect">
            <a:avLst/>
          </a:prstGeom>
        </p:spPr>
      </p:pic>
      <p:sp>
        <p:nvSpPr>
          <p:cNvPr id="2" name="TextBox 1">
            <a:extLst>
              <a:ext uri="{FF2B5EF4-FFF2-40B4-BE49-F238E27FC236}">
                <a16:creationId xmlns:a16="http://schemas.microsoft.com/office/drawing/2014/main" id="{4A5412E9-11CD-8E2E-DD27-834FDCEFBF68}"/>
              </a:ext>
            </a:extLst>
          </p:cNvPr>
          <p:cNvSpPr txBox="1"/>
          <p:nvPr/>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3" name="Text Placeholder 3">
            <a:extLst>
              <a:ext uri="{FF2B5EF4-FFF2-40B4-BE49-F238E27FC236}">
                <a16:creationId xmlns:a16="http://schemas.microsoft.com/office/drawing/2014/main" id="{D45AE88F-D6F8-C9AB-49D7-89CD14868500}"/>
              </a:ext>
            </a:extLst>
          </p:cNvPr>
          <p:cNvSpPr txBox="1">
            <a:spLocks/>
          </p:cNvSpPr>
          <p:nvPr/>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bg1"/>
                </a:solidFill>
              </a:rPr>
              <a:pPr lvl="0"/>
              <a:t>87</a:t>
            </a:fld>
            <a:endParaRPr lang="en-US" sz="1000">
              <a:solidFill>
                <a:schemeClr val="bg1"/>
              </a:solidFill>
            </a:endParaRPr>
          </a:p>
        </p:txBody>
      </p:sp>
    </p:spTree>
    <p:extLst>
      <p:ext uri="{BB962C8B-B14F-4D97-AF65-F5344CB8AC3E}">
        <p14:creationId xmlns:p14="http://schemas.microsoft.com/office/powerpoint/2010/main" val="457842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456C3-E9D3-7581-657A-EE0EAAC83FEE}"/>
              </a:ext>
            </a:extLst>
          </p:cNvPr>
          <p:cNvSpPr>
            <a:spLocks noGrp="1"/>
          </p:cNvSpPr>
          <p:nvPr>
            <p:ph type="title"/>
          </p:nvPr>
        </p:nvSpPr>
        <p:spPr/>
        <p:txBody>
          <a:bodyPr/>
          <a:lstStyle/>
          <a:p>
            <a:r>
              <a:rPr lang="en-US"/>
              <a:t>Program Overview</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28"/>
          </p:nvPr>
        </p:nvSpPr>
        <p:spPr/>
        <p:txBody>
          <a:bodyPr>
            <a:normAutofit/>
          </a:bodyPr>
          <a:lstStyle/>
          <a:p>
            <a:r>
              <a:rPr lang="en-US"/>
              <a:t>OUR APPROACH</a:t>
            </a:r>
          </a:p>
        </p:txBody>
      </p:sp>
      <p:graphicFrame>
        <p:nvGraphicFramePr>
          <p:cNvPr id="11" name="Table 10">
            <a:extLst>
              <a:ext uri="{FF2B5EF4-FFF2-40B4-BE49-F238E27FC236}">
                <a16:creationId xmlns:a16="http://schemas.microsoft.com/office/drawing/2014/main" id="{EAE40163-B712-C62D-DE16-677F72D133DC}"/>
              </a:ext>
            </a:extLst>
          </p:cNvPr>
          <p:cNvGraphicFramePr>
            <a:graphicFrameLocks noGrp="1"/>
          </p:cNvGraphicFramePr>
          <p:nvPr>
            <p:extLst>
              <p:ext uri="{D42A27DB-BD31-4B8C-83A1-F6EECF244321}">
                <p14:modId xmlns:p14="http://schemas.microsoft.com/office/powerpoint/2010/main" val="2402788142"/>
              </p:ext>
            </p:extLst>
          </p:nvPr>
        </p:nvGraphicFramePr>
        <p:xfrm>
          <a:off x="627062" y="1579526"/>
          <a:ext cx="10929940" cy="998574"/>
        </p:xfrm>
        <a:graphic>
          <a:graphicData uri="http://schemas.openxmlformats.org/drawingml/2006/table">
            <a:tbl>
              <a:tblPr firstRow="1" bandRow="1">
                <a:tableStyleId>{2D5ABB26-0587-4C30-8999-92F81FD0307C}</a:tableStyleId>
              </a:tblPr>
              <a:tblGrid>
                <a:gridCol w="546497">
                  <a:extLst>
                    <a:ext uri="{9D8B030D-6E8A-4147-A177-3AD203B41FA5}">
                      <a16:colId xmlns:a16="http://schemas.microsoft.com/office/drawing/2014/main" val="20000"/>
                    </a:ext>
                  </a:extLst>
                </a:gridCol>
                <a:gridCol w="546497">
                  <a:extLst>
                    <a:ext uri="{9D8B030D-6E8A-4147-A177-3AD203B41FA5}">
                      <a16:colId xmlns:a16="http://schemas.microsoft.com/office/drawing/2014/main" val="20001"/>
                    </a:ext>
                  </a:extLst>
                </a:gridCol>
                <a:gridCol w="546497">
                  <a:extLst>
                    <a:ext uri="{9D8B030D-6E8A-4147-A177-3AD203B41FA5}">
                      <a16:colId xmlns:a16="http://schemas.microsoft.com/office/drawing/2014/main" val="20002"/>
                    </a:ext>
                  </a:extLst>
                </a:gridCol>
                <a:gridCol w="546497">
                  <a:extLst>
                    <a:ext uri="{9D8B030D-6E8A-4147-A177-3AD203B41FA5}">
                      <a16:colId xmlns:a16="http://schemas.microsoft.com/office/drawing/2014/main" val="20003"/>
                    </a:ext>
                  </a:extLst>
                </a:gridCol>
                <a:gridCol w="546497">
                  <a:extLst>
                    <a:ext uri="{9D8B030D-6E8A-4147-A177-3AD203B41FA5}">
                      <a16:colId xmlns:a16="http://schemas.microsoft.com/office/drawing/2014/main" val="20004"/>
                    </a:ext>
                  </a:extLst>
                </a:gridCol>
                <a:gridCol w="546497">
                  <a:extLst>
                    <a:ext uri="{9D8B030D-6E8A-4147-A177-3AD203B41FA5}">
                      <a16:colId xmlns:a16="http://schemas.microsoft.com/office/drawing/2014/main" val="20005"/>
                    </a:ext>
                  </a:extLst>
                </a:gridCol>
                <a:gridCol w="546497">
                  <a:extLst>
                    <a:ext uri="{9D8B030D-6E8A-4147-A177-3AD203B41FA5}">
                      <a16:colId xmlns:a16="http://schemas.microsoft.com/office/drawing/2014/main" val="20006"/>
                    </a:ext>
                  </a:extLst>
                </a:gridCol>
                <a:gridCol w="546497">
                  <a:extLst>
                    <a:ext uri="{9D8B030D-6E8A-4147-A177-3AD203B41FA5}">
                      <a16:colId xmlns:a16="http://schemas.microsoft.com/office/drawing/2014/main" val="20007"/>
                    </a:ext>
                  </a:extLst>
                </a:gridCol>
                <a:gridCol w="546497">
                  <a:extLst>
                    <a:ext uri="{9D8B030D-6E8A-4147-A177-3AD203B41FA5}">
                      <a16:colId xmlns:a16="http://schemas.microsoft.com/office/drawing/2014/main" val="20008"/>
                    </a:ext>
                  </a:extLst>
                </a:gridCol>
                <a:gridCol w="546497">
                  <a:extLst>
                    <a:ext uri="{9D8B030D-6E8A-4147-A177-3AD203B41FA5}">
                      <a16:colId xmlns:a16="http://schemas.microsoft.com/office/drawing/2014/main" val="20009"/>
                    </a:ext>
                  </a:extLst>
                </a:gridCol>
                <a:gridCol w="546497">
                  <a:extLst>
                    <a:ext uri="{9D8B030D-6E8A-4147-A177-3AD203B41FA5}">
                      <a16:colId xmlns:a16="http://schemas.microsoft.com/office/drawing/2014/main" val="20010"/>
                    </a:ext>
                  </a:extLst>
                </a:gridCol>
                <a:gridCol w="546497">
                  <a:extLst>
                    <a:ext uri="{9D8B030D-6E8A-4147-A177-3AD203B41FA5}">
                      <a16:colId xmlns:a16="http://schemas.microsoft.com/office/drawing/2014/main" val="20011"/>
                    </a:ext>
                  </a:extLst>
                </a:gridCol>
                <a:gridCol w="546497">
                  <a:extLst>
                    <a:ext uri="{9D8B030D-6E8A-4147-A177-3AD203B41FA5}">
                      <a16:colId xmlns:a16="http://schemas.microsoft.com/office/drawing/2014/main" val="20012"/>
                    </a:ext>
                  </a:extLst>
                </a:gridCol>
                <a:gridCol w="546497">
                  <a:extLst>
                    <a:ext uri="{9D8B030D-6E8A-4147-A177-3AD203B41FA5}">
                      <a16:colId xmlns:a16="http://schemas.microsoft.com/office/drawing/2014/main" val="20013"/>
                    </a:ext>
                  </a:extLst>
                </a:gridCol>
                <a:gridCol w="546497">
                  <a:extLst>
                    <a:ext uri="{9D8B030D-6E8A-4147-A177-3AD203B41FA5}">
                      <a16:colId xmlns:a16="http://schemas.microsoft.com/office/drawing/2014/main" val="20014"/>
                    </a:ext>
                  </a:extLst>
                </a:gridCol>
                <a:gridCol w="546497">
                  <a:extLst>
                    <a:ext uri="{9D8B030D-6E8A-4147-A177-3AD203B41FA5}">
                      <a16:colId xmlns:a16="http://schemas.microsoft.com/office/drawing/2014/main" val="20015"/>
                    </a:ext>
                  </a:extLst>
                </a:gridCol>
                <a:gridCol w="546497">
                  <a:extLst>
                    <a:ext uri="{9D8B030D-6E8A-4147-A177-3AD203B41FA5}">
                      <a16:colId xmlns:a16="http://schemas.microsoft.com/office/drawing/2014/main" val="20016"/>
                    </a:ext>
                  </a:extLst>
                </a:gridCol>
                <a:gridCol w="546497">
                  <a:extLst>
                    <a:ext uri="{9D8B030D-6E8A-4147-A177-3AD203B41FA5}">
                      <a16:colId xmlns:a16="http://schemas.microsoft.com/office/drawing/2014/main" val="20017"/>
                    </a:ext>
                  </a:extLst>
                </a:gridCol>
                <a:gridCol w="546497">
                  <a:extLst>
                    <a:ext uri="{9D8B030D-6E8A-4147-A177-3AD203B41FA5}">
                      <a16:colId xmlns:a16="http://schemas.microsoft.com/office/drawing/2014/main" val="20018"/>
                    </a:ext>
                  </a:extLst>
                </a:gridCol>
                <a:gridCol w="546497">
                  <a:extLst>
                    <a:ext uri="{9D8B030D-6E8A-4147-A177-3AD203B41FA5}">
                      <a16:colId xmlns:a16="http://schemas.microsoft.com/office/drawing/2014/main" val="20019"/>
                    </a:ext>
                  </a:extLst>
                </a:gridCol>
              </a:tblGrid>
              <a:tr h="283520">
                <a:tc gridSpan="4">
                  <a:txBody>
                    <a:bodyPr/>
                    <a:lstStyle/>
                    <a:p>
                      <a:pPr algn="ctr"/>
                      <a:r>
                        <a:rPr lang="en-US" sz="800" b="0" i="0" cap="none" baseline="0">
                          <a:solidFill>
                            <a:schemeClr val="bg1"/>
                          </a:solidFill>
                          <a:latin typeface="+mn-lt"/>
                          <a:ea typeface="Calibri Regular" charset="0"/>
                          <a:cs typeface="Calibri Regular" charset="0"/>
                        </a:rPr>
                        <a:t>MONTH 1</a:t>
                      </a:r>
                    </a:p>
                  </a:txBody>
                  <a:tcPr marL="0" marR="0" anchor="ctr">
                    <a:lnL w="6350" cap="flat" cmpd="sng" algn="ctr">
                      <a:solidFill>
                        <a:schemeClr val="tx1"/>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4</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800" b="0" i="0" cap="none" baseline="0">
                          <a:solidFill>
                            <a:schemeClr val="bg1"/>
                          </a:solidFill>
                          <a:latin typeface="+mn-lt"/>
                          <a:ea typeface="Calibri Regular" charset="0"/>
                          <a:cs typeface="Calibri Regular" charset="0"/>
                        </a:rPr>
                        <a:t>MONTH 5</a:t>
                      </a:r>
                    </a:p>
                  </a:txBody>
                  <a:tcPr marL="0" marR="0" anchor="ctr">
                    <a:lnL w="12700" cap="flat" cmpd="sng" algn="ctr">
                      <a:solidFill>
                        <a:srgbClr val="FBFAFA"/>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rgbClr val="2747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no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8</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15</a:t>
                      </a:r>
                    </a:p>
                  </a:txBody>
                  <a:tcPr marL="0" marR="0" anchor="ctr" anchorCtr="1">
                    <a:lnL w="6350" cap="flat" cmpd="sng" algn="ctr">
                      <a:solidFill>
                        <a:srgbClr val="8A8A8A"/>
                      </a:solidFill>
                      <a:prstDash val="solid"/>
                      <a:round/>
                      <a:headEnd type="none" w="med" len="med"/>
                      <a:tailEnd type="none" w="med" len="med"/>
                    </a:lnL>
                    <a:lnR w="6350" cap="flat" cmpd="sng" algn="ctr">
                      <a:solidFill>
                        <a:srgbClr val="8A8A8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tc>
                  <a:txBody>
                    <a:bodyPr/>
                    <a:lstStyle/>
                    <a:p>
                      <a:pPr algn="ctr"/>
                      <a:r>
                        <a:rPr lang="en-US" sz="800" b="0" i="0" cap="all" baseline="0">
                          <a:solidFill>
                            <a:schemeClr val="accent4"/>
                          </a:solidFill>
                          <a:latin typeface="+mn-lt"/>
                          <a:ea typeface="Calibri Regular" charset="0"/>
                          <a:cs typeface="Calibri Regular" charset="0"/>
                        </a:rPr>
                        <a:t>22</a:t>
                      </a:r>
                    </a:p>
                  </a:txBody>
                  <a:tcPr marL="0" marR="0" anchor="ctr" anchorCtr="1">
                    <a:lnL w="6350" cap="flat" cmpd="sng" algn="ctr">
                      <a:solidFill>
                        <a:srgbClr val="8A8A8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FAFA"/>
                    </a:solidFill>
                  </a:tcPr>
                </a:tc>
                <a:extLst>
                  <a:ext uri="{0D108BD9-81ED-4DB2-BD59-A6C34878D82A}">
                    <a16:rowId xmlns:a16="http://schemas.microsoft.com/office/drawing/2014/main" val="10001"/>
                  </a:ext>
                </a:extLst>
              </a:tr>
              <a:tr h="417217">
                <a:tc gridSpan="2">
                  <a:txBody>
                    <a:bodyPr/>
                    <a:lstStyle/>
                    <a:p>
                      <a:pPr algn="ctr"/>
                      <a:r>
                        <a:rPr lang="en-US" sz="800" cap="all">
                          <a:solidFill>
                            <a:schemeClr val="bg1"/>
                          </a:solidFill>
                          <a:ea typeface="Calibri Regular" charset="0"/>
                          <a:cs typeface="Calibri Regular" charset="0"/>
                        </a:rPr>
                        <a:t>ALIGNMENT</a:t>
                      </a:r>
                      <a:endParaRPr lang="en-US" sz="800" b="0" i="0" cap="all" baseline="0">
                        <a:solidFill>
                          <a:schemeClr val="bg1"/>
                        </a:solidFill>
                        <a:latin typeface="+mn-lt"/>
                        <a:ea typeface="Calibri Regular" charset="0"/>
                        <a:cs typeface="Calibri Regular" charset="0"/>
                      </a:endParaRPr>
                    </a:p>
                  </a:txBody>
                  <a:tcPr marL="0" marR="0" anchor="ctr" anchorCtr="1">
                    <a:lnL w="6350" cap="flat" cmpd="sng" algn="ctr">
                      <a:no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algn="ctr"/>
                      <a:r>
                        <a:rPr lang="en-US" sz="800" cap="all">
                          <a:solidFill>
                            <a:schemeClr val="bg1"/>
                          </a:solidFill>
                          <a:ea typeface="Calibri Regular" charset="0"/>
                          <a:cs typeface="Calibri Regular" charset="0"/>
                        </a:rPr>
                        <a:t>LEARNING</a:t>
                      </a:r>
                      <a:endParaRPr lang="en-US" sz="800" b="0" i="0" cap="all" baseline="0">
                        <a:solidFill>
                          <a:schemeClr val="bg1"/>
                        </a:solidFill>
                        <a:latin typeface="+mn-lt"/>
                        <a:ea typeface="Calibri Regular" charset="0"/>
                        <a:cs typeface="Calibri Regular" charset="0"/>
                      </a:endParaRP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analysis</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Ideation &amp; envisioning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Design &amp; prototyping</a:t>
                      </a:r>
                    </a:p>
                  </a:txBody>
                  <a:tcPr marL="0" marR="0" anchor="ctr" anchorCtr="1">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cap="all">
                          <a:solidFill>
                            <a:schemeClr val="bg1"/>
                          </a:solidFill>
                          <a:ea typeface="Calibri Regular" charset="0"/>
                          <a:cs typeface="Calibri Regular" charset="0"/>
                        </a:rPr>
                        <a:t>Evaluation &amp; implementation</a:t>
                      </a:r>
                    </a:p>
                  </a:txBody>
                  <a:tcPr marL="0" marR="0" anchor="ctr" anchorCtr="1">
                    <a:lnL w="12700" cap="flat" cmpd="sng" algn="ctr">
                      <a:solidFill>
                        <a:srgbClr val="FBFAFA"/>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590EE"/>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tc hMerge="1">
                  <a:txBody>
                    <a:bodyPr/>
                    <a:lstStyle/>
                    <a:p>
                      <a:pPr algn="ctr"/>
                      <a:endParaRPr lang="en-US" sz="800" b="0" i="0" cap="all" baseline="0">
                        <a:solidFill>
                          <a:schemeClr val="bg1"/>
                        </a:solidFill>
                        <a:latin typeface="+mn-lt"/>
                        <a:ea typeface="Calibri Regular" charset="0"/>
                        <a:cs typeface="Calibri Regular" charset="0"/>
                      </a:endParaRPr>
                    </a:p>
                  </a:txBody>
                  <a:tcPr marL="0" marR="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8A8A8A"/>
                    </a:solidFill>
                  </a:tcPr>
                </a:tc>
                <a:extLst>
                  <a:ext uri="{0D108BD9-81ED-4DB2-BD59-A6C34878D82A}">
                    <a16:rowId xmlns:a16="http://schemas.microsoft.com/office/drawing/2014/main" val="1894957949"/>
                  </a:ext>
                </a:extLst>
              </a:tr>
            </a:tbl>
          </a:graphicData>
        </a:graphic>
      </p:graphicFrame>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86874"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86874" y="4208096"/>
            <a:ext cx="2039112" cy="1739515"/>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460892"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4399096" y="3730088"/>
            <a:ext cx="2039112" cy="215444"/>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6273114"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Ideation &amp; </a:t>
            </a:r>
            <a:br>
              <a:rPr lang="en-US">
                <a:solidFill>
                  <a:schemeClr val="accent5"/>
                </a:solidFill>
              </a:rPr>
            </a:br>
            <a:r>
              <a:rPr lang="en-US">
                <a:solidFill>
                  <a:schemeClr val="accent5"/>
                </a:solidFill>
              </a:rPr>
              <a:t>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8147132"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Design &amp; </a:t>
            </a:r>
            <a:br>
              <a:rPr lang="en-US">
                <a:solidFill>
                  <a:schemeClr val="accent5"/>
                </a:solidFill>
              </a:rPr>
            </a:br>
            <a:r>
              <a:rPr lang="en-US">
                <a:solidFill>
                  <a:schemeClr val="accent5"/>
                </a:solidFill>
              </a:rPr>
              <a:t>Prototyping</a:t>
            </a:r>
          </a:p>
        </p:txBody>
      </p:sp>
      <p:sp>
        <p:nvSpPr>
          <p:cNvPr id="24" name="Text Placeholder 2">
            <a:extLst>
              <a:ext uri="{FF2B5EF4-FFF2-40B4-BE49-F238E27FC236}">
                <a16:creationId xmlns:a16="http://schemas.microsoft.com/office/drawing/2014/main" id="{C9AE7DD9-BB97-947C-1E97-686DFB0BD260}"/>
              </a:ext>
            </a:extLst>
          </p:cNvPr>
          <p:cNvSpPr txBox="1">
            <a:spLocks/>
          </p:cNvSpPr>
          <p:nvPr/>
        </p:nvSpPr>
        <p:spPr>
          <a:xfrm>
            <a:off x="10101359" y="3622367"/>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5"/>
                </a:solidFill>
              </a:rPr>
              <a:t>Evaluation &amp; </a:t>
            </a:r>
            <a:br>
              <a:rPr lang="en-US">
                <a:solidFill>
                  <a:schemeClr val="accent5"/>
                </a:solidFill>
              </a:rPr>
            </a:br>
            <a:r>
              <a:rPr lang="en-US">
                <a:solidFill>
                  <a:schemeClr val="accent5"/>
                </a:solidFill>
              </a:rPr>
              <a:t>Implementation</a:t>
            </a:r>
          </a:p>
        </p:txBody>
      </p:sp>
      <p:sp>
        <p:nvSpPr>
          <p:cNvPr id="25" name="Text Placeholder 2">
            <a:extLst>
              <a:ext uri="{FF2B5EF4-FFF2-40B4-BE49-F238E27FC236}">
                <a16:creationId xmlns:a16="http://schemas.microsoft.com/office/drawing/2014/main" id="{ED2C3455-3082-8AE8-1473-8D32802441AE}"/>
              </a:ext>
            </a:extLst>
          </p:cNvPr>
          <p:cNvSpPr txBox="1">
            <a:spLocks/>
          </p:cNvSpPr>
          <p:nvPr/>
        </p:nvSpPr>
        <p:spPr>
          <a:xfrm>
            <a:off x="244775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6" name="Text Placeholder 2">
            <a:extLst>
              <a:ext uri="{FF2B5EF4-FFF2-40B4-BE49-F238E27FC236}">
                <a16:creationId xmlns:a16="http://schemas.microsoft.com/office/drawing/2014/main" id="{A66D5E99-19CA-E965-9DF2-D40B203450D3}"/>
              </a:ext>
            </a:extLst>
          </p:cNvPr>
          <p:cNvSpPr txBox="1">
            <a:spLocks/>
          </p:cNvSpPr>
          <p:nvPr/>
        </p:nvSpPr>
        <p:spPr>
          <a:xfrm>
            <a:off x="4399096"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7" name="Text Placeholder 2">
            <a:extLst>
              <a:ext uri="{FF2B5EF4-FFF2-40B4-BE49-F238E27FC236}">
                <a16:creationId xmlns:a16="http://schemas.microsoft.com/office/drawing/2014/main" id="{999BF8D2-478D-9253-5BC0-BC37A68245B6}"/>
              </a:ext>
            </a:extLst>
          </p:cNvPr>
          <p:cNvSpPr txBox="1">
            <a:spLocks/>
          </p:cNvSpPr>
          <p:nvPr/>
        </p:nvSpPr>
        <p:spPr>
          <a:xfrm>
            <a:off x="6259980"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8" name="Text Placeholder 2">
            <a:extLst>
              <a:ext uri="{FF2B5EF4-FFF2-40B4-BE49-F238E27FC236}">
                <a16:creationId xmlns:a16="http://schemas.microsoft.com/office/drawing/2014/main" id="{B4DB0E0E-C5E1-048D-9982-FB61397F11F5}"/>
              </a:ext>
            </a:extLst>
          </p:cNvPr>
          <p:cNvSpPr txBox="1">
            <a:spLocks/>
          </p:cNvSpPr>
          <p:nvPr/>
        </p:nvSpPr>
        <p:spPr>
          <a:xfrm>
            <a:off x="8147132"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sp>
        <p:nvSpPr>
          <p:cNvPr id="29" name="Text Placeholder 2">
            <a:extLst>
              <a:ext uri="{FF2B5EF4-FFF2-40B4-BE49-F238E27FC236}">
                <a16:creationId xmlns:a16="http://schemas.microsoft.com/office/drawing/2014/main" id="{369C3BDF-69CF-68F5-B231-417875611820}"/>
              </a:ext>
            </a:extLst>
          </p:cNvPr>
          <p:cNvSpPr txBox="1">
            <a:spLocks/>
          </p:cNvSpPr>
          <p:nvPr/>
        </p:nvSpPr>
        <p:spPr>
          <a:xfrm>
            <a:off x="10133378" y="4208096"/>
            <a:ext cx="2039112" cy="16882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a:t>GOALS</a:t>
            </a:r>
          </a:p>
          <a:p>
            <a:pPr>
              <a:spcAft>
                <a:spcPts val="600"/>
              </a:spcAft>
            </a:pPr>
            <a:r>
              <a:rPr lang="en-US" sz="900"/>
              <a:t>Description of goals for </a:t>
            </a:r>
            <a:br>
              <a:rPr lang="en-US" sz="900"/>
            </a:br>
            <a:r>
              <a:rPr lang="en-US" sz="900"/>
              <a:t>this Phase.</a:t>
            </a:r>
          </a:p>
          <a:p>
            <a:pPr>
              <a:spcAft>
                <a:spcPts val="300"/>
              </a:spcAft>
            </a:pPr>
            <a:r>
              <a:rPr lang="en-US" sz="900" b="1"/>
              <a:t>ACTIVITIES</a:t>
            </a:r>
          </a:p>
          <a:p>
            <a:pPr marL="171450" indent="-171450">
              <a:spcBef>
                <a:spcPts val="0"/>
              </a:spcBef>
              <a:spcAft>
                <a:spcPts val="300"/>
              </a:spcAft>
              <a:buFont typeface="Arial" panose="020B0604020202020204" pitchFamily="34" charset="0"/>
              <a:buChar char="•"/>
            </a:pPr>
            <a:r>
              <a:rPr lang="en-US" sz="900"/>
              <a:t>Description of Activity 1</a:t>
            </a:r>
          </a:p>
          <a:p>
            <a:pPr marL="171450" indent="-171450">
              <a:spcBef>
                <a:spcPts val="0"/>
              </a:spcBef>
              <a:spcAft>
                <a:spcPts val="300"/>
              </a:spcAft>
              <a:buFont typeface="Arial" panose="020B0604020202020204" pitchFamily="34" charset="0"/>
              <a:buChar char="•"/>
            </a:pPr>
            <a:r>
              <a:rPr lang="en-US" sz="900"/>
              <a:t>Description of Activity 2</a:t>
            </a:r>
          </a:p>
          <a:p>
            <a:pPr marL="171450" indent="-171450">
              <a:spcBef>
                <a:spcPts val="0"/>
              </a:spcBef>
              <a:spcAft>
                <a:spcPts val="300"/>
              </a:spcAft>
              <a:buFont typeface="Arial" panose="020B0604020202020204" pitchFamily="34" charset="0"/>
              <a:buChar char="•"/>
            </a:pPr>
            <a:r>
              <a:rPr lang="en-US" sz="900"/>
              <a:t>Description of Activity 3</a:t>
            </a:r>
          </a:p>
          <a:p>
            <a:pPr marL="171450" indent="-171450">
              <a:spcBef>
                <a:spcPts val="0"/>
              </a:spcBef>
              <a:spcAft>
                <a:spcPts val="300"/>
              </a:spcAft>
              <a:buFont typeface="Arial" panose="020B0604020202020204" pitchFamily="34" charset="0"/>
              <a:buChar char="•"/>
            </a:pPr>
            <a:r>
              <a:rPr lang="en-US" sz="900"/>
              <a:t>Description of Activity 4</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2525584"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4453238"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6319109"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8209693"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1C9EE6-648E-F422-273C-990728BEBF19}"/>
              </a:ext>
            </a:extLst>
          </p:cNvPr>
          <p:cNvCxnSpPr>
            <a:cxnSpLocks/>
          </p:cNvCxnSpPr>
          <p:nvPr/>
        </p:nvCxnSpPr>
        <p:spPr>
          <a:xfrm>
            <a:off x="10162061" y="3511154"/>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2C0611-D13C-9041-DEBD-6F5ED0520571}"/>
              </a:ext>
            </a:extLst>
          </p:cNvPr>
          <p:cNvPicPr>
            <a:picLocks noChangeAspect="1"/>
          </p:cNvPicPr>
          <p:nvPr/>
        </p:nvPicPr>
        <p:blipFill>
          <a:blip r:embed="rId2"/>
          <a:stretch>
            <a:fillRect/>
          </a:stretch>
        </p:blipFill>
        <p:spPr>
          <a:xfrm>
            <a:off x="635000" y="3011407"/>
            <a:ext cx="368300" cy="368300"/>
          </a:xfrm>
          <a:prstGeom prst="rect">
            <a:avLst/>
          </a:prstGeom>
        </p:spPr>
      </p:pic>
      <p:pic>
        <p:nvPicPr>
          <p:cNvPr id="6" name="Picture 5">
            <a:extLst>
              <a:ext uri="{FF2B5EF4-FFF2-40B4-BE49-F238E27FC236}">
                <a16:creationId xmlns:a16="http://schemas.microsoft.com/office/drawing/2014/main" id="{97AD181F-2AFA-BECC-8DA9-85CEF04D3702}"/>
              </a:ext>
            </a:extLst>
          </p:cNvPr>
          <p:cNvPicPr>
            <a:picLocks noChangeAspect="1"/>
          </p:cNvPicPr>
          <p:nvPr/>
        </p:nvPicPr>
        <p:blipFill>
          <a:blip r:embed="rId3"/>
          <a:stretch>
            <a:fillRect/>
          </a:stretch>
        </p:blipFill>
        <p:spPr>
          <a:xfrm>
            <a:off x="2525584" y="3031927"/>
            <a:ext cx="355600" cy="330200"/>
          </a:xfrm>
          <a:prstGeom prst="rect">
            <a:avLst/>
          </a:prstGeom>
        </p:spPr>
      </p:pic>
      <p:pic>
        <p:nvPicPr>
          <p:cNvPr id="13" name="Picture 12">
            <a:extLst>
              <a:ext uri="{FF2B5EF4-FFF2-40B4-BE49-F238E27FC236}">
                <a16:creationId xmlns:a16="http://schemas.microsoft.com/office/drawing/2014/main" id="{0FB0B462-F1E5-75EC-027D-B22598516843}"/>
              </a:ext>
            </a:extLst>
          </p:cNvPr>
          <p:cNvPicPr>
            <a:picLocks noChangeAspect="1"/>
          </p:cNvPicPr>
          <p:nvPr/>
        </p:nvPicPr>
        <p:blipFill>
          <a:blip r:embed="rId4"/>
          <a:stretch>
            <a:fillRect/>
          </a:stretch>
        </p:blipFill>
        <p:spPr>
          <a:xfrm>
            <a:off x="4453238" y="3048285"/>
            <a:ext cx="431800" cy="292100"/>
          </a:xfrm>
          <a:prstGeom prst="rect">
            <a:avLst/>
          </a:prstGeom>
        </p:spPr>
      </p:pic>
      <p:pic>
        <p:nvPicPr>
          <p:cNvPr id="14" name="Picture 13">
            <a:extLst>
              <a:ext uri="{FF2B5EF4-FFF2-40B4-BE49-F238E27FC236}">
                <a16:creationId xmlns:a16="http://schemas.microsoft.com/office/drawing/2014/main" id="{F77AD843-42A5-EA4C-7C28-191E5ED2B065}"/>
              </a:ext>
            </a:extLst>
          </p:cNvPr>
          <p:cNvPicPr>
            <a:picLocks noChangeAspect="1"/>
          </p:cNvPicPr>
          <p:nvPr/>
        </p:nvPicPr>
        <p:blipFill>
          <a:blip r:embed="rId5"/>
          <a:stretch>
            <a:fillRect/>
          </a:stretch>
        </p:blipFill>
        <p:spPr>
          <a:xfrm>
            <a:off x="6315710" y="3064643"/>
            <a:ext cx="457200" cy="254000"/>
          </a:xfrm>
          <a:prstGeom prst="rect">
            <a:avLst/>
          </a:prstGeom>
        </p:spPr>
      </p:pic>
      <p:pic>
        <p:nvPicPr>
          <p:cNvPr id="15" name="Picture 14">
            <a:extLst>
              <a:ext uri="{FF2B5EF4-FFF2-40B4-BE49-F238E27FC236}">
                <a16:creationId xmlns:a16="http://schemas.microsoft.com/office/drawing/2014/main" id="{91CC6A23-B253-848C-C570-AD728ABE5618}"/>
              </a:ext>
            </a:extLst>
          </p:cNvPr>
          <p:cNvPicPr>
            <a:picLocks noChangeAspect="1"/>
          </p:cNvPicPr>
          <p:nvPr/>
        </p:nvPicPr>
        <p:blipFill>
          <a:blip r:embed="rId6"/>
          <a:stretch>
            <a:fillRect/>
          </a:stretch>
        </p:blipFill>
        <p:spPr>
          <a:xfrm>
            <a:off x="8218550" y="3085090"/>
            <a:ext cx="381000" cy="215900"/>
          </a:xfrm>
          <a:prstGeom prst="rect">
            <a:avLst/>
          </a:prstGeom>
        </p:spPr>
      </p:pic>
      <p:pic>
        <p:nvPicPr>
          <p:cNvPr id="16" name="Picture 15">
            <a:extLst>
              <a:ext uri="{FF2B5EF4-FFF2-40B4-BE49-F238E27FC236}">
                <a16:creationId xmlns:a16="http://schemas.microsoft.com/office/drawing/2014/main" id="{23720AA2-0A32-93E9-CDFA-207B8C152CD5}"/>
              </a:ext>
            </a:extLst>
          </p:cNvPr>
          <p:cNvPicPr>
            <a:picLocks noChangeAspect="1"/>
          </p:cNvPicPr>
          <p:nvPr/>
        </p:nvPicPr>
        <p:blipFill>
          <a:blip r:embed="rId7"/>
          <a:stretch>
            <a:fillRect/>
          </a:stretch>
        </p:blipFill>
        <p:spPr>
          <a:xfrm>
            <a:off x="10155710" y="3011481"/>
            <a:ext cx="330200" cy="368300"/>
          </a:xfrm>
          <a:prstGeom prst="rect">
            <a:avLst/>
          </a:prstGeom>
        </p:spPr>
      </p:pic>
    </p:spTree>
    <p:extLst>
      <p:ext uri="{BB962C8B-B14F-4D97-AF65-F5344CB8AC3E}">
        <p14:creationId xmlns:p14="http://schemas.microsoft.com/office/powerpoint/2010/main" val="365374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9541ABC-B11A-530B-76AB-1950D13068DE}"/>
              </a:ext>
            </a:extLst>
          </p:cNvPr>
          <p:cNvSpPr>
            <a:spLocks noGrp="1"/>
          </p:cNvSpPr>
          <p:nvPr>
            <p:ph type="title"/>
          </p:nvPr>
        </p:nvSpPr>
        <p:spPr/>
        <p:txBody>
          <a:bodyPr/>
          <a:lstStyle/>
          <a:p>
            <a:r>
              <a:rPr lang="en-US"/>
              <a:t>Project Approach – 5 Phases</a:t>
            </a:r>
          </a:p>
        </p:txBody>
      </p:sp>
      <p:sp>
        <p:nvSpPr>
          <p:cNvPr id="12" name="Text Placeholder 11">
            <a:extLst>
              <a:ext uri="{FF2B5EF4-FFF2-40B4-BE49-F238E27FC236}">
                <a16:creationId xmlns:a16="http://schemas.microsoft.com/office/drawing/2014/main" id="{3771F285-B908-FF11-27F5-0AC948126E96}"/>
              </a:ext>
            </a:extLst>
          </p:cNvPr>
          <p:cNvSpPr>
            <a:spLocks noGrp="1"/>
          </p:cNvSpPr>
          <p:nvPr>
            <p:ph type="body" sz="quarter" idx="28"/>
          </p:nvPr>
        </p:nvSpPr>
        <p:spPr/>
        <p:txBody>
          <a:bodyPr>
            <a:normAutofit/>
          </a:bodyPr>
          <a:lstStyle/>
          <a:p>
            <a:r>
              <a:rPr lang="en-US"/>
              <a:t>SECTION TITLE</a:t>
            </a:r>
          </a:p>
        </p:txBody>
      </p:sp>
      <p:sp>
        <p:nvSpPr>
          <p:cNvPr id="9" name="Text Placeholder 3">
            <a:extLst>
              <a:ext uri="{FF2B5EF4-FFF2-40B4-BE49-F238E27FC236}">
                <a16:creationId xmlns:a16="http://schemas.microsoft.com/office/drawing/2014/main" id="{B14CF293-7DCE-F259-BE9C-3CB84A0053BD}"/>
              </a:ext>
            </a:extLst>
          </p:cNvPr>
          <p:cNvSpPr>
            <a:spLocks noGrp="1"/>
          </p:cNvSpPr>
          <p:nvPr>
            <p:ph type="body" sz="quarter" idx="11"/>
          </p:nvPr>
        </p:nvSpPr>
        <p:spPr/>
        <p:txBody>
          <a:bodyPr/>
          <a:lstStyle/>
          <a:p>
            <a:r>
              <a:rPr lang="en-US"/>
              <a:t>Content goes here</a:t>
            </a:r>
          </a:p>
        </p:txBody>
      </p:sp>
      <p:sp>
        <p:nvSpPr>
          <p:cNvPr id="18" name="Text Placeholder 2">
            <a:extLst>
              <a:ext uri="{FF2B5EF4-FFF2-40B4-BE49-F238E27FC236}">
                <a16:creationId xmlns:a16="http://schemas.microsoft.com/office/drawing/2014/main" id="{B0380B1F-7396-63BC-EEA8-D4CE43A8DA6F}"/>
              </a:ext>
            </a:extLst>
          </p:cNvPr>
          <p:cNvSpPr txBox="1">
            <a:spLocks/>
          </p:cNvSpPr>
          <p:nvPr/>
        </p:nvSpPr>
        <p:spPr>
          <a:xfrm>
            <a:off x="53308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01</a:t>
            </a:r>
            <a:r>
              <a:rPr lang="en-US">
                <a:solidFill>
                  <a:schemeClr val="accent5"/>
                </a:solidFill>
              </a:rPr>
              <a:t> </a:t>
            </a:r>
          </a:p>
          <a:p>
            <a:pPr algn="l"/>
            <a:r>
              <a:rPr lang="en-US">
                <a:solidFill>
                  <a:schemeClr val="accent5"/>
                </a:solidFill>
              </a:rPr>
              <a:t>Alignment</a:t>
            </a:r>
          </a:p>
        </p:txBody>
      </p:sp>
      <p:sp>
        <p:nvSpPr>
          <p:cNvPr id="19" name="Text Placeholder 2">
            <a:extLst>
              <a:ext uri="{FF2B5EF4-FFF2-40B4-BE49-F238E27FC236}">
                <a16:creationId xmlns:a16="http://schemas.microsoft.com/office/drawing/2014/main" id="{6A19F9E3-E558-C79C-B926-6F71484F32C8}"/>
              </a:ext>
            </a:extLst>
          </p:cNvPr>
          <p:cNvSpPr txBox="1">
            <a:spLocks/>
          </p:cNvSpPr>
          <p:nvPr/>
        </p:nvSpPr>
        <p:spPr>
          <a:xfrm>
            <a:off x="59391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20" name="Text Placeholder 2">
            <a:extLst>
              <a:ext uri="{FF2B5EF4-FFF2-40B4-BE49-F238E27FC236}">
                <a16:creationId xmlns:a16="http://schemas.microsoft.com/office/drawing/2014/main" id="{7F4F6755-4760-9A75-43B2-020F0532F73D}"/>
              </a:ext>
            </a:extLst>
          </p:cNvPr>
          <p:cNvSpPr txBox="1">
            <a:spLocks/>
          </p:cNvSpPr>
          <p:nvPr/>
        </p:nvSpPr>
        <p:spPr>
          <a:xfrm>
            <a:off x="2900535"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02</a:t>
            </a:r>
            <a:r>
              <a:rPr lang="en-US">
                <a:solidFill>
                  <a:schemeClr val="accent5"/>
                </a:solidFill>
              </a:rPr>
              <a:t> </a:t>
            </a:r>
          </a:p>
          <a:p>
            <a:pPr algn="l"/>
            <a:r>
              <a:rPr lang="en-US">
                <a:solidFill>
                  <a:schemeClr val="accent5"/>
                </a:solidFill>
              </a:rPr>
              <a:t>Learning</a:t>
            </a:r>
          </a:p>
        </p:txBody>
      </p:sp>
      <p:sp>
        <p:nvSpPr>
          <p:cNvPr id="21" name="Text Placeholder 2">
            <a:extLst>
              <a:ext uri="{FF2B5EF4-FFF2-40B4-BE49-F238E27FC236}">
                <a16:creationId xmlns:a16="http://schemas.microsoft.com/office/drawing/2014/main" id="{0EE7D45A-D74D-0A5B-E1BF-406D1BA91016}"/>
              </a:ext>
            </a:extLst>
          </p:cNvPr>
          <p:cNvSpPr txBox="1">
            <a:spLocks/>
          </p:cNvSpPr>
          <p:nvPr/>
        </p:nvSpPr>
        <p:spPr>
          <a:xfrm>
            <a:off x="5069900"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03</a:t>
            </a:r>
            <a:r>
              <a:rPr lang="en-US">
                <a:solidFill>
                  <a:schemeClr val="accent5"/>
                </a:solidFill>
              </a:rPr>
              <a:t> </a:t>
            </a:r>
          </a:p>
          <a:p>
            <a:pPr algn="l"/>
            <a:r>
              <a:rPr lang="en-US">
                <a:solidFill>
                  <a:schemeClr val="accent5"/>
                </a:solidFill>
              </a:rPr>
              <a:t>Analysis</a:t>
            </a:r>
          </a:p>
        </p:txBody>
      </p:sp>
      <p:sp>
        <p:nvSpPr>
          <p:cNvPr id="22" name="Text Placeholder 2">
            <a:extLst>
              <a:ext uri="{FF2B5EF4-FFF2-40B4-BE49-F238E27FC236}">
                <a16:creationId xmlns:a16="http://schemas.microsoft.com/office/drawing/2014/main" id="{90DA367B-9B77-9570-69A4-D13B4519CF43}"/>
              </a:ext>
            </a:extLst>
          </p:cNvPr>
          <p:cNvSpPr txBox="1">
            <a:spLocks/>
          </p:cNvSpPr>
          <p:nvPr/>
        </p:nvSpPr>
        <p:spPr>
          <a:xfrm>
            <a:off x="7338121"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04</a:t>
            </a:r>
            <a:r>
              <a:rPr lang="en-US">
                <a:solidFill>
                  <a:schemeClr val="accent5"/>
                </a:solidFill>
              </a:rPr>
              <a:t> </a:t>
            </a:r>
          </a:p>
          <a:p>
            <a:pPr algn="l"/>
            <a:r>
              <a:rPr lang="en-US">
                <a:solidFill>
                  <a:schemeClr val="accent5"/>
                </a:solidFill>
              </a:rPr>
              <a:t>Ideation &amp; Envisioning</a:t>
            </a:r>
          </a:p>
        </p:txBody>
      </p:sp>
      <p:sp>
        <p:nvSpPr>
          <p:cNvPr id="23" name="Text Placeholder 2">
            <a:extLst>
              <a:ext uri="{FF2B5EF4-FFF2-40B4-BE49-F238E27FC236}">
                <a16:creationId xmlns:a16="http://schemas.microsoft.com/office/drawing/2014/main" id="{DBEF1527-DE41-7310-4E89-1B284BA91FA6}"/>
              </a:ext>
            </a:extLst>
          </p:cNvPr>
          <p:cNvSpPr txBox="1">
            <a:spLocks/>
          </p:cNvSpPr>
          <p:nvPr/>
        </p:nvSpPr>
        <p:spPr>
          <a:xfrm>
            <a:off x="9594656" y="2903248"/>
            <a:ext cx="2039112" cy="430887"/>
          </a:xfrm>
          <a:prstGeom prst="rect">
            <a:avLst/>
          </a:prstGeom>
        </p:spPr>
        <p:txBody>
          <a:bodyPr vert="horz" wrap="square" lIns="9144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a:solidFill>
                  <a:schemeClr val="bg1"/>
                </a:solidFill>
              </a:rPr>
              <a:t>05</a:t>
            </a:r>
          </a:p>
          <a:p>
            <a:pPr algn="l"/>
            <a:r>
              <a:rPr lang="en-US">
                <a:solidFill>
                  <a:schemeClr val="accent5"/>
                </a:solidFill>
              </a:rPr>
              <a:t>Design &amp; Prototyping</a:t>
            </a:r>
          </a:p>
        </p:txBody>
      </p:sp>
      <p:cxnSp>
        <p:nvCxnSpPr>
          <p:cNvPr id="30" name="Straight Connector 29">
            <a:extLst>
              <a:ext uri="{FF2B5EF4-FFF2-40B4-BE49-F238E27FC236}">
                <a16:creationId xmlns:a16="http://schemas.microsoft.com/office/drawing/2014/main" id="{E7CA836F-98B9-E0B2-2372-2246FF002E99}"/>
              </a:ext>
            </a:extLst>
          </p:cNvPr>
          <p:cNvCxnSpPr>
            <a:cxnSpLocks/>
          </p:cNvCxnSpPr>
          <p:nvPr/>
        </p:nvCxnSpPr>
        <p:spPr>
          <a:xfrm>
            <a:off x="63500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8BDA93-FCBD-5121-C79C-CE8C44D4BB8A}"/>
              </a:ext>
            </a:extLst>
          </p:cNvPr>
          <p:cNvCxnSpPr>
            <a:cxnSpLocks/>
          </p:cNvCxnSpPr>
          <p:nvPr/>
        </p:nvCxnSpPr>
        <p:spPr>
          <a:xfrm>
            <a:off x="301901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E8C95B-264E-FD68-480C-A0B1D6A7073D}"/>
              </a:ext>
            </a:extLst>
          </p:cNvPr>
          <p:cNvCxnSpPr>
            <a:cxnSpLocks/>
          </p:cNvCxnSpPr>
          <p:nvPr/>
        </p:nvCxnSpPr>
        <p:spPr>
          <a:xfrm>
            <a:off x="5177830"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FC0E97-DA2F-E372-5452-BB1D1DEF3A26}"/>
              </a:ext>
            </a:extLst>
          </p:cNvPr>
          <p:cNvCxnSpPr>
            <a:cxnSpLocks/>
          </p:cNvCxnSpPr>
          <p:nvPr/>
        </p:nvCxnSpPr>
        <p:spPr>
          <a:xfrm>
            <a:off x="7437904"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02B919-BCF0-8C62-BF8C-6ADDFCDBED76}"/>
              </a:ext>
            </a:extLst>
          </p:cNvPr>
          <p:cNvCxnSpPr>
            <a:cxnSpLocks/>
          </p:cNvCxnSpPr>
          <p:nvPr/>
        </p:nvCxnSpPr>
        <p:spPr>
          <a:xfrm>
            <a:off x="9711005" y="2695216"/>
            <a:ext cx="362769" cy="0"/>
          </a:xfrm>
          <a:prstGeom prst="line">
            <a:avLst/>
          </a:prstGeom>
          <a:ln w="6350">
            <a:solidFill>
              <a:srgbClr val="898989"/>
            </a:solidFill>
          </a:ln>
        </p:spPr>
        <p:style>
          <a:lnRef idx="1">
            <a:schemeClr val="accent1"/>
          </a:lnRef>
          <a:fillRef idx="0">
            <a:schemeClr val="accent1"/>
          </a:fillRef>
          <a:effectRef idx="0">
            <a:schemeClr val="accent1"/>
          </a:effectRef>
          <a:fontRef idx="minor">
            <a:schemeClr val="tx1"/>
          </a:fontRef>
        </p:style>
      </p:cxnSp>
      <p:sp>
        <p:nvSpPr>
          <p:cNvPr id="43" name="Text Placeholder 2">
            <a:extLst>
              <a:ext uri="{FF2B5EF4-FFF2-40B4-BE49-F238E27FC236}">
                <a16:creationId xmlns:a16="http://schemas.microsoft.com/office/drawing/2014/main" id="{8E2EE11B-4378-BB83-6B94-FAF7D0631313}"/>
              </a:ext>
            </a:extLst>
          </p:cNvPr>
          <p:cNvSpPr txBox="1">
            <a:spLocks/>
          </p:cNvSpPr>
          <p:nvPr/>
        </p:nvSpPr>
        <p:spPr>
          <a:xfrm>
            <a:off x="285133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4" name="Text Placeholder 2">
            <a:extLst>
              <a:ext uri="{FF2B5EF4-FFF2-40B4-BE49-F238E27FC236}">
                <a16:creationId xmlns:a16="http://schemas.microsoft.com/office/drawing/2014/main" id="{096D8B64-2203-922E-70B9-7C11804D7A64}"/>
              </a:ext>
            </a:extLst>
          </p:cNvPr>
          <p:cNvSpPr txBox="1">
            <a:spLocks/>
          </p:cNvSpPr>
          <p:nvPr/>
        </p:nvSpPr>
        <p:spPr>
          <a:xfrm>
            <a:off x="5108763"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5" name="Text Placeholder 2">
            <a:extLst>
              <a:ext uri="{FF2B5EF4-FFF2-40B4-BE49-F238E27FC236}">
                <a16:creationId xmlns:a16="http://schemas.microsoft.com/office/drawing/2014/main" id="{271732F2-EACF-AE8F-D481-85275AF3DCF9}"/>
              </a:ext>
            </a:extLst>
          </p:cNvPr>
          <p:cNvSpPr txBox="1">
            <a:spLocks/>
          </p:cNvSpPr>
          <p:nvPr/>
        </p:nvSpPr>
        <p:spPr>
          <a:xfrm>
            <a:off x="7366188"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sp>
        <p:nvSpPr>
          <p:cNvPr id="46" name="Text Placeholder 2">
            <a:extLst>
              <a:ext uri="{FF2B5EF4-FFF2-40B4-BE49-F238E27FC236}">
                <a16:creationId xmlns:a16="http://schemas.microsoft.com/office/drawing/2014/main" id="{F9563A94-9402-14F1-5D5F-2985E8404463}"/>
              </a:ext>
            </a:extLst>
          </p:cNvPr>
          <p:cNvSpPr txBox="1">
            <a:spLocks/>
          </p:cNvSpPr>
          <p:nvPr/>
        </p:nvSpPr>
        <p:spPr>
          <a:xfrm>
            <a:off x="9623612" y="3488977"/>
            <a:ext cx="1866900" cy="1475019"/>
          </a:xfrm>
          <a:prstGeom prst="rect">
            <a:avLst/>
          </a:prstGeom>
        </p:spPr>
        <p:txBody>
          <a:bodyPr wrap="square" lIns="9144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Click to edit master slide content.</a:t>
            </a:r>
          </a:p>
          <a:p>
            <a:pPr marL="171450" indent="-171450">
              <a:spcBef>
                <a:spcPts val="0"/>
              </a:spcBef>
              <a:spcAft>
                <a:spcPts val="600"/>
              </a:spcAft>
              <a:buFont typeface="Arial" panose="020B0604020202020204" pitchFamily="34" charset="0"/>
              <a:buChar char="•"/>
            </a:pPr>
            <a:r>
              <a:rPr lang="en-US" sz="1000"/>
              <a:t>Description of Activity 1</a:t>
            </a:r>
          </a:p>
          <a:p>
            <a:pPr marL="171450" indent="-171450">
              <a:spcBef>
                <a:spcPts val="0"/>
              </a:spcBef>
              <a:spcAft>
                <a:spcPts val="600"/>
              </a:spcAft>
              <a:buFont typeface="Arial" panose="020B0604020202020204" pitchFamily="34" charset="0"/>
              <a:buChar char="•"/>
            </a:pPr>
            <a:r>
              <a:rPr lang="en-US" sz="1000"/>
              <a:t>Description of Activity 2</a:t>
            </a:r>
          </a:p>
          <a:p>
            <a:pPr marL="171450" indent="-171450">
              <a:spcBef>
                <a:spcPts val="0"/>
              </a:spcBef>
              <a:spcAft>
                <a:spcPts val="600"/>
              </a:spcAft>
              <a:buFont typeface="Arial" panose="020B0604020202020204" pitchFamily="34" charset="0"/>
              <a:buChar char="•"/>
            </a:pPr>
            <a:r>
              <a:rPr lang="en-US" sz="1000"/>
              <a:t>Description of Activity 3</a:t>
            </a:r>
          </a:p>
          <a:p>
            <a:pPr marL="171450" indent="-171450">
              <a:spcBef>
                <a:spcPts val="0"/>
              </a:spcBef>
              <a:spcAft>
                <a:spcPts val="600"/>
              </a:spcAft>
              <a:buFont typeface="Arial" panose="020B0604020202020204" pitchFamily="34" charset="0"/>
              <a:buChar char="•"/>
            </a:pPr>
            <a:r>
              <a:rPr lang="en-US" sz="1000"/>
              <a:t>Description of Activity 4</a:t>
            </a:r>
          </a:p>
        </p:txBody>
      </p:sp>
      <p:pic>
        <p:nvPicPr>
          <p:cNvPr id="15" name="Picture 14">
            <a:extLst>
              <a:ext uri="{FF2B5EF4-FFF2-40B4-BE49-F238E27FC236}">
                <a16:creationId xmlns:a16="http://schemas.microsoft.com/office/drawing/2014/main" id="{F5C8D270-ADD6-F789-A69C-D54BABDEDF50}"/>
              </a:ext>
            </a:extLst>
          </p:cNvPr>
          <p:cNvPicPr>
            <a:picLocks noChangeAspect="1"/>
          </p:cNvPicPr>
          <p:nvPr/>
        </p:nvPicPr>
        <p:blipFill>
          <a:blip r:embed="rId3"/>
          <a:stretch>
            <a:fillRect/>
          </a:stretch>
        </p:blipFill>
        <p:spPr>
          <a:xfrm>
            <a:off x="635000" y="2141681"/>
            <a:ext cx="368300" cy="368300"/>
          </a:xfrm>
          <a:prstGeom prst="rect">
            <a:avLst/>
          </a:prstGeom>
        </p:spPr>
      </p:pic>
      <p:pic>
        <p:nvPicPr>
          <p:cNvPr id="16" name="Picture 15">
            <a:extLst>
              <a:ext uri="{FF2B5EF4-FFF2-40B4-BE49-F238E27FC236}">
                <a16:creationId xmlns:a16="http://schemas.microsoft.com/office/drawing/2014/main" id="{F2871164-6D03-4473-A4DB-D0CFC0838120}"/>
              </a:ext>
            </a:extLst>
          </p:cNvPr>
          <p:cNvPicPr>
            <a:picLocks noChangeAspect="1"/>
          </p:cNvPicPr>
          <p:nvPr/>
        </p:nvPicPr>
        <p:blipFill>
          <a:blip r:embed="rId4"/>
          <a:stretch>
            <a:fillRect/>
          </a:stretch>
        </p:blipFill>
        <p:spPr>
          <a:xfrm>
            <a:off x="3023296" y="2163826"/>
            <a:ext cx="355600" cy="330200"/>
          </a:xfrm>
          <a:prstGeom prst="rect">
            <a:avLst/>
          </a:prstGeom>
        </p:spPr>
      </p:pic>
      <p:pic>
        <p:nvPicPr>
          <p:cNvPr id="17" name="Picture 16">
            <a:extLst>
              <a:ext uri="{FF2B5EF4-FFF2-40B4-BE49-F238E27FC236}">
                <a16:creationId xmlns:a16="http://schemas.microsoft.com/office/drawing/2014/main" id="{B82D764E-9FC9-10A3-C4B7-1EFB060F3A86}"/>
              </a:ext>
            </a:extLst>
          </p:cNvPr>
          <p:cNvPicPr>
            <a:picLocks noChangeAspect="1"/>
          </p:cNvPicPr>
          <p:nvPr/>
        </p:nvPicPr>
        <p:blipFill>
          <a:blip r:embed="rId5"/>
          <a:stretch>
            <a:fillRect/>
          </a:stretch>
        </p:blipFill>
        <p:spPr>
          <a:xfrm>
            <a:off x="5182443" y="2180184"/>
            <a:ext cx="431800" cy="292100"/>
          </a:xfrm>
          <a:prstGeom prst="rect">
            <a:avLst/>
          </a:prstGeom>
        </p:spPr>
      </p:pic>
      <p:pic>
        <p:nvPicPr>
          <p:cNvPr id="24" name="Picture 23">
            <a:extLst>
              <a:ext uri="{FF2B5EF4-FFF2-40B4-BE49-F238E27FC236}">
                <a16:creationId xmlns:a16="http://schemas.microsoft.com/office/drawing/2014/main" id="{DE7C6D10-4027-2D71-10E7-9AC5116F4C0C}"/>
              </a:ext>
            </a:extLst>
          </p:cNvPr>
          <p:cNvPicPr>
            <a:picLocks noChangeAspect="1"/>
          </p:cNvPicPr>
          <p:nvPr/>
        </p:nvPicPr>
        <p:blipFill>
          <a:blip r:embed="rId6"/>
          <a:stretch>
            <a:fillRect/>
          </a:stretch>
        </p:blipFill>
        <p:spPr>
          <a:xfrm>
            <a:off x="7438455" y="2196542"/>
            <a:ext cx="457200" cy="254000"/>
          </a:xfrm>
          <a:prstGeom prst="rect">
            <a:avLst/>
          </a:prstGeom>
        </p:spPr>
      </p:pic>
      <p:pic>
        <p:nvPicPr>
          <p:cNvPr id="25" name="Picture 24">
            <a:extLst>
              <a:ext uri="{FF2B5EF4-FFF2-40B4-BE49-F238E27FC236}">
                <a16:creationId xmlns:a16="http://schemas.microsoft.com/office/drawing/2014/main" id="{612664F4-7110-B4F6-775B-366CD79EEB3F}"/>
              </a:ext>
            </a:extLst>
          </p:cNvPr>
          <p:cNvPicPr>
            <a:picLocks noChangeAspect="1"/>
          </p:cNvPicPr>
          <p:nvPr/>
        </p:nvPicPr>
        <p:blipFill>
          <a:blip r:embed="rId7"/>
          <a:stretch>
            <a:fillRect/>
          </a:stretch>
        </p:blipFill>
        <p:spPr>
          <a:xfrm>
            <a:off x="9711684" y="2216990"/>
            <a:ext cx="381000" cy="215900"/>
          </a:xfrm>
          <a:prstGeom prst="rect">
            <a:avLst/>
          </a:prstGeom>
        </p:spPr>
      </p:pic>
      <p:sp>
        <p:nvSpPr>
          <p:cNvPr id="27" name="TextBox 26">
            <a:extLst>
              <a:ext uri="{FF2B5EF4-FFF2-40B4-BE49-F238E27FC236}">
                <a16:creationId xmlns:a16="http://schemas.microsoft.com/office/drawing/2014/main" id="{709C94B2-C569-239F-DF1C-009C66D7AD9E}"/>
              </a:ext>
            </a:extLst>
          </p:cNvPr>
          <p:cNvSpPr txBox="1"/>
          <p:nvPr/>
        </p:nvSpPr>
        <p:spPr>
          <a:xfrm>
            <a:off x="3993266" y="1944547"/>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60864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780560-70C7-BBB9-A5AA-C050B86DB925}"/>
              </a:ext>
            </a:extLst>
          </p:cNvPr>
          <p:cNvSpPr>
            <a:spLocks noGrp="1"/>
          </p:cNvSpPr>
          <p:nvPr>
            <p:ph type="body" sz="quarter" idx="16"/>
          </p:nvPr>
        </p:nvSpPr>
        <p:spPr>
          <a:xfrm>
            <a:off x="627063" y="2916936"/>
            <a:ext cx="4648200" cy="2548070"/>
          </a:xfrm>
        </p:spPr>
        <p:txBody>
          <a:bodyPr vert="horz" wrap="square" lIns="0" tIns="0" rIns="0" bIns="0" rtlCol="0" anchor="t" anchorCtr="0">
            <a:normAutofit/>
          </a:bodyPr>
          <a:lstStyle/>
          <a:p>
            <a:r>
              <a:rPr lang="en-US" dirty="0"/>
              <a:t> </a:t>
            </a:r>
          </a:p>
        </p:txBody>
      </p:sp>
      <p:sp>
        <p:nvSpPr>
          <p:cNvPr id="2" name="Title 1">
            <a:extLst>
              <a:ext uri="{FF2B5EF4-FFF2-40B4-BE49-F238E27FC236}">
                <a16:creationId xmlns:a16="http://schemas.microsoft.com/office/drawing/2014/main" id="{D81E0C41-1181-D328-016D-55B2CFF120F7}"/>
              </a:ext>
            </a:extLst>
          </p:cNvPr>
          <p:cNvSpPr>
            <a:spLocks noGrp="1"/>
          </p:cNvSpPr>
          <p:nvPr>
            <p:ph type="body" sz="quarter" idx="25"/>
          </p:nvPr>
        </p:nvSpPr>
        <p:spPr>
          <a:xfrm>
            <a:off x="627062" y="948837"/>
            <a:ext cx="6497638" cy="1181285"/>
          </a:xfrm>
        </p:spPr>
        <p:txBody>
          <a:bodyPr vert="horz" wrap="square" lIns="0" tIns="0" rIns="0" bIns="0" rtlCol="0">
            <a:normAutofit/>
          </a:bodyPr>
          <a:lstStyle/>
          <a:p>
            <a:pPr>
              <a:spcAft>
                <a:spcPts val="600"/>
              </a:spcAft>
            </a:pPr>
            <a:r>
              <a:rPr lang="en-US" dirty="0"/>
              <a:t>AI Service Connectors</a:t>
            </a:r>
          </a:p>
        </p:txBody>
      </p:sp>
      <p:sp>
        <p:nvSpPr>
          <p:cNvPr id="11" name="TextBox 10">
            <a:extLst>
              <a:ext uri="{FF2B5EF4-FFF2-40B4-BE49-F238E27FC236}">
                <a16:creationId xmlns:a16="http://schemas.microsoft.com/office/drawing/2014/main" id="{82520CC6-334D-C76C-892F-2B4BFB561105}"/>
              </a:ext>
            </a:extLst>
          </p:cNvPr>
          <p:cNvSpPr txBox="1"/>
          <p:nvPr/>
        </p:nvSpPr>
        <p:spPr>
          <a:xfrm>
            <a:off x="627063" y="2406797"/>
            <a:ext cx="4648200" cy="215444"/>
          </a:xfrm>
          <a:prstGeom prst="rect">
            <a:avLst/>
          </a:prstGeom>
        </p:spPr>
        <p:txBody>
          <a:bodyPr vert="horz" wrap="square" lIns="0" tIns="0" rIns="0" bIns="0" rtlCol="0" anchor="t" anchorCtr="0">
            <a:normAutofit/>
          </a:bodyPr>
          <a:lstStyle/>
          <a:p>
            <a:pPr>
              <a:spcBef>
                <a:spcPts val="600"/>
              </a:spcBef>
            </a:pPr>
            <a:endParaRPr lang="en-US" sz="1400" b="1" i="0" kern="1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81B3816-2097-EE3B-78C8-967ADBEA9648}"/>
              </a:ext>
            </a:extLst>
          </p:cNvPr>
          <p:cNvSpPr>
            <a:spLocks noGrp="1"/>
          </p:cNvSpPr>
          <p:nvPr>
            <p:ph type="body" sz="quarter" idx="28"/>
          </p:nvPr>
        </p:nvSpPr>
        <p:spPr>
          <a:xfrm>
            <a:off x="627063" y="419100"/>
            <a:ext cx="3725862" cy="225706"/>
          </a:xfrm>
        </p:spPr>
        <p:txBody>
          <a:bodyPr vert="horz" lIns="0" tIns="0" rIns="0" bIns="0" rtlCol="0">
            <a:normAutofit/>
          </a:bodyPr>
          <a:lstStyle/>
          <a:p>
            <a:r>
              <a:rPr lang="en-US" b="1" i="0" kern="1200" cap="all" spc="300" baseline="0">
                <a:latin typeface="Calibri" panose="020F0502020204030204" pitchFamily="34" charset="0"/>
                <a:ea typeface="Calibri" panose="020F0502020204030204" pitchFamily="34" charset="0"/>
                <a:cs typeface="Calibri" panose="020F0502020204030204" pitchFamily="34" charset="0"/>
              </a:rPr>
              <a:t> </a:t>
            </a:r>
          </a:p>
        </p:txBody>
      </p:sp>
      <p:sp>
        <p:nvSpPr>
          <p:cNvPr id="6" name="Picture Placeholder 5">
            <a:extLst>
              <a:ext uri="{FF2B5EF4-FFF2-40B4-BE49-F238E27FC236}">
                <a16:creationId xmlns:a16="http://schemas.microsoft.com/office/drawing/2014/main" id="{F486DEAA-FA62-D6C5-C055-80E64AF9FDFC}"/>
              </a:ext>
            </a:extLst>
          </p:cNvPr>
          <p:cNvSpPr>
            <a:spLocks noGrp="1"/>
          </p:cNvSpPr>
          <p:nvPr>
            <p:ph type="pic" sz="quarter" idx="27"/>
          </p:nvPr>
        </p:nvSpPr>
        <p:spPr/>
        <p:txBody>
          <a:bodyPr/>
          <a:lstStyle/>
          <a:p>
            <a:endParaRPr lang="en-US"/>
          </a:p>
        </p:txBody>
      </p:sp>
      <p:sp>
        <p:nvSpPr>
          <p:cNvPr id="12" name="Rectangle 2">
            <a:extLst>
              <a:ext uri="{FF2B5EF4-FFF2-40B4-BE49-F238E27FC236}">
                <a16:creationId xmlns:a16="http://schemas.microsoft.com/office/drawing/2014/main" id="{AC6F7D43-D7D2-A5E5-243B-BBCD4ABBC378}"/>
              </a:ext>
            </a:extLst>
          </p:cNvPr>
          <p:cNvSpPr>
            <a:spLocks noChangeArrowheads="1"/>
          </p:cNvSpPr>
          <p:nvPr/>
        </p:nvSpPr>
        <p:spPr bwMode="auto">
          <a:xfrm>
            <a:off x="6312532" y="948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3">
            <a:extLst>
              <a:ext uri="{FF2B5EF4-FFF2-40B4-BE49-F238E27FC236}">
                <a16:creationId xmlns:a16="http://schemas.microsoft.com/office/drawing/2014/main" id="{E7B0806A-F9BC-F1A1-7684-06CD4056CAF9}"/>
              </a:ext>
            </a:extLst>
          </p:cNvPr>
          <p:cNvSpPr>
            <a:spLocks noChangeArrowheads="1"/>
          </p:cNvSpPr>
          <p:nvPr/>
        </p:nvSpPr>
        <p:spPr bwMode="auto">
          <a:xfrm>
            <a:off x="6556375" y="1033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741829C4-65DB-9572-EB3D-830DEDCC5856}"/>
              </a:ext>
            </a:extLst>
          </p:cNvPr>
          <p:cNvGraphicFramePr>
            <a:graphicFrameLocks noGrp="1"/>
          </p:cNvGraphicFramePr>
          <p:nvPr>
            <p:extLst>
              <p:ext uri="{D42A27DB-BD31-4B8C-83A1-F6EECF244321}">
                <p14:modId xmlns:p14="http://schemas.microsoft.com/office/powerpoint/2010/main" val="1468499250"/>
              </p:ext>
            </p:extLst>
          </p:nvPr>
        </p:nvGraphicFramePr>
        <p:xfrm>
          <a:off x="627062" y="1871465"/>
          <a:ext cx="10929935" cy="2821704"/>
        </p:xfrm>
        <a:graphic>
          <a:graphicData uri="http://schemas.openxmlformats.org/drawingml/2006/table">
            <a:tbl>
              <a:tblPr/>
              <a:tblGrid>
                <a:gridCol w="2185987">
                  <a:extLst>
                    <a:ext uri="{9D8B030D-6E8A-4147-A177-3AD203B41FA5}">
                      <a16:colId xmlns:a16="http://schemas.microsoft.com/office/drawing/2014/main" val="3684493709"/>
                    </a:ext>
                  </a:extLst>
                </a:gridCol>
                <a:gridCol w="2185987">
                  <a:extLst>
                    <a:ext uri="{9D8B030D-6E8A-4147-A177-3AD203B41FA5}">
                      <a16:colId xmlns:a16="http://schemas.microsoft.com/office/drawing/2014/main" val="1253314920"/>
                    </a:ext>
                  </a:extLst>
                </a:gridCol>
                <a:gridCol w="2185987">
                  <a:extLst>
                    <a:ext uri="{9D8B030D-6E8A-4147-A177-3AD203B41FA5}">
                      <a16:colId xmlns:a16="http://schemas.microsoft.com/office/drawing/2014/main" val="1058656408"/>
                    </a:ext>
                  </a:extLst>
                </a:gridCol>
                <a:gridCol w="2185987">
                  <a:extLst>
                    <a:ext uri="{9D8B030D-6E8A-4147-A177-3AD203B41FA5}">
                      <a16:colId xmlns:a16="http://schemas.microsoft.com/office/drawing/2014/main" val="547723964"/>
                    </a:ext>
                  </a:extLst>
                </a:gridCol>
                <a:gridCol w="2185987">
                  <a:extLst>
                    <a:ext uri="{9D8B030D-6E8A-4147-A177-3AD203B41FA5}">
                      <a16:colId xmlns:a16="http://schemas.microsoft.com/office/drawing/2014/main" val="3740778531"/>
                    </a:ext>
                  </a:extLst>
                </a:gridCol>
              </a:tblGrid>
              <a:tr h="214127">
                <a:tc>
                  <a:txBody>
                    <a:bodyPr/>
                    <a:lstStyle/>
                    <a:p>
                      <a:pPr algn="l" fontAlgn="t"/>
                      <a:r>
                        <a:rPr lang="en-US" sz="1100">
                          <a:effectLst/>
                        </a:rPr>
                        <a:t>Endpoints</a:t>
                      </a:r>
                    </a:p>
                  </a:txBody>
                  <a:tcPr marL="53532" marR="53532" marT="26766" marB="26766">
                    <a:lnL>
                      <a:noFill/>
                    </a:lnL>
                    <a:lnR>
                      <a:noFill/>
                    </a:lnR>
                    <a:lnT>
                      <a:noFill/>
                    </a:lnT>
                    <a:lnB>
                      <a:noFill/>
                    </a:lnB>
                    <a:solidFill>
                      <a:srgbClr val="FFFFFF"/>
                    </a:solidFill>
                  </a:tcPr>
                </a:tc>
                <a:tc>
                  <a:txBody>
                    <a:bodyPr/>
                    <a:lstStyle/>
                    <a:p>
                      <a:pPr algn="ctr" fontAlgn="t"/>
                      <a:r>
                        <a:rPr lang="en-US" sz="1100" dirty="0">
                          <a:effectLst/>
                        </a:rPr>
                        <a:t>C#</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Python</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Java</a:t>
                      </a:r>
                    </a:p>
                  </a:txBody>
                  <a:tcPr marL="53532" marR="53532" marT="26766" marB="26766">
                    <a:lnL>
                      <a:noFill/>
                    </a:lnL>
                    <a:lnR>
                      <a:noFill/>
                    </a:lnR>
                    <a:lnT>
                      <a:noFill/>
                    </a:lnT>
                    <a:lnB>
                      <a:noFill/>
                    </a:lnB>
                    <a:solidFill>
                      <a:srgbClr val="FFFFFF"/>
                    </a:solidFill>
                  </a:tcPr>
                </a:tc>
                <a:tc>
                  <a:txBody>
                    <a:bodyPr/>
                    <a:lstStyle/>
                    <a:p>
                      <a:pPr algn="l" fontAlgn="t"/>
                      <a:r>
                        <a:rPr lang="en-US" sz="1100">
                          <a:effectLst/>
                        </a:rPr>
                        <a:t>Notes</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783230837"/>
                  </a:ext>
                </a:extLst>
              </a:tr>
              <a:tr h="214127">
                <a:tc>
                  <a:txBody>
                    <a:bodyPr/>
                    <a:lstStyle/>
                    <a:p>
                      <a:pPr algn="l" fontAlgn="t"/>
                      <a:r>
                        <a:rPr lang="en-US" sz="1100">
                          <a:effectLst/>
                        </a:rPr>
                        <a:t>Amazon Bedrock</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910101401"/>
                  </a:ext>
                </a:extLst>
              </a:tr>
              <a:tr h="214127">
                <a:tc>
                  <a:txBody>
                    <a:bodyPr/>
                    <a:lstStyle/>
                    <a:p>
                      <a:pPr algn="l" fontAlgn="t"/>
                      <a:r>
                        <a:rPr lang="en-US" sz="1100">
                          <a:effectLst/>
                        </a:rPr>
                        <a:t>Anthropic</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975035832"/>
                  </a:ext>
                </a:extLst>
              </a:tr>
              <a:tr h="214127">
                <a:tc>
                  <a:txBody>
                    <a:bodyPr/>
                    <a:lstStyle/>
                    <a:p>
                      <a:pPr algn="l" fontAlgn="t"/>
                      <a:r>
                        <a:rPr lang="en-US" sz="1100">
                          <a:effectLst/>
                        </a:rPr>
                        <a:t>Azure AI Inference</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21127250"/>
                  </a:ext>
                </a:extLst>
              </a:tr>
              <a:tr h="214127">
                <a:tc>
                  <a:txBody>
                    <a:bodyPr/>
                    <a:lstStyle/>
                    <a:p>
                      <a:pPr algn="l" fontAlgn="t"/>
                      <a:r>
                        <a:rPr lang="en-US" sz="1100">
                          <a:effectLst/>
                        </a:rPr>
                        <a:t>Azure OpenAI</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636809730"/>
                  </a:ext>
                </a:extLst>
              </a:tr>
              <a:tr h="214127">
                <a:tc>
                  <a:txBody>
                    <a:bodyPr/>
                    <a:lstStyle/>
                    <a:p>
                      <a:pPr algn="l" fontAlgn="t"/>
                      <a:r>
                        <a:rPr lang="en-US" sz="1100">
                          <a:effectLst/>
                        </a:rPr>
                        <a:t>Google</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382073090"/>
                  </a:ext>
                </a:extLst>
              </a:tr>
              <a:tr h="214127">
                <a:tc>
                  <a:txBody>
                    <a:bodyPr/>
                    <a:lstStyle/>
                    <a:p>
                      <a:pPr algn="l" fontAlgn="t"/>
                      <a:r>
                        <a:rPr lang="en-US" sz="1100">
                          <a:effectLst/>
                        </a:rPr>
                        <a:t>Hugging Face Inference API</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1163763839"/>
                  </a:ext>
                </a:extLst>
              </a:tr>
              <a:tr h="214127">
                <a:tc>
                  <a:txBody>
                    <a:bodyPr/>
                    <a:lstStyle/>
                    <a:p>
                      <a:pPr algn="l" fontAlgn="t"/>
                      <a:r>
                        <a:rPr lang="en-US" sz="1100">
                          <a:effectLst/>
                        </a:rPr>
                        <a:t>Mistral</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238479677"/>
                  </a:ext>
                </a:extLst>
              </a:tr>
              <a:tr h="214127">
                <a:tc>
                  <a:txBody>
                    <a:bodyPr/>
                    <a:lstStyle/>
                    <a:p>
                      <a:pPr algn="l" fontAlgn="t"/>
                      <a:r>
                        <a:rPr lang="en-US" sz="1100">
                          <a:effectLst/>
                        </a:rPr>
                        <a:t>Ollama</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553076552"/>
                  </a:ext>
                </a:extLst>
              </a:tr>
              <a:tr h="214127">
                <a:tc>
                  <a:txBody>
                    <a:bodyPr/>
                    <a:lstStyle/>
                    <a:p>
                      <a:pPr algn="l" fontAlgn="t"/>
                      <a:r>
                        <a:rPr lang="en-US" sz="1100">
                          <a:effectLst/>
                        </a:rPr>
                        <a:t>ONNX</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2563230036"/>
                  </a:ext>
                </a:extLst>
              </a:tr>
              <a:tr h="214127">
                <a:tc>
                  <a:txBody>
                    <a:bodyPr/>
                    <a:lstStyle/>
                    <a:p>
                      <a:pPr algn="l" fontAlgn="t"/>
                      <a:r>
                        <a:rPr lang="en-US" sz="1100">
                          <a:effectLst/>
                        </a:rPr>
                        <a:t>OpenAI</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endParaRPr lang="en-US" sz="1100">
                        <a:effectLst/>
                      </a:endParaRP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3989919161"/>
                  </a:ext>
                </a:extLst>
              </a:tr>
              <a:tr h="374722">
                <a:tc>
                  <a:txBody>
                    <a:bodyPr/>
                    <a:lstStyle/>
                    <a:p>
                      <a:pPr algn="l" fontAlgn="t"/>
                      <a:r>
                        <a:rPr lang="en-US" sz="1100">
                          <a:effectLst/>
                        </a:rPr>
                        <a:t>Other endpoints that suppoprt OpenAI APIs</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ctr" fontAlgn="t"/>
                      <a:r>
                        <a:rPr lang="en-US" sz="1100">
                          <a:effectLst/>
                        </a:rPr>
                        <a:t>✅</a:t>
                      </a:r>
                    </a:p>
                  </a:txBody>
                  <a:tcPr marL="53532" marR="53532" marT="26766" marB="26766">
                    <a:lnL>
                      <a:noFill/>
                    </a:lnL>
                    <a:lnR>
                      <a:noFill/>
                    </a:lnR>
                    <a:lnT>
                      <a:noFill/>
                    </a:lnT>
                    <a:lnB>
                      <a:noFill/>
                    </a:lnB>
                    <a:solidFill>
                      <a:srgbClr val="FFFFFF"/>
                    </a:solidFill>
                  </a:tcPr>
                </a:tc>
                <a:tc>
                  <a:txBody>
                    <a:bodyPr/>
                    <a:lstStyle/>
                    <a:p>
                      <a:pPr algn="l" fontAlgn="t"/>
                      <a:r>
                        <a:rPr lang="en-US" sz="1100" dirty="0">
                          <a:effectLst/>
                        </a:rPr>
                        <a:t>Includes LLM Studio, Azure Model-as-a-service, etc.</a:t>
                      </a:r>
                    </a:p>
                  </a:txBody>
                  <a:tcPr marL="53532" marR="53532" marT="26766" marB="26766">
                    <a:lnL>
                      <a:noFill/>
                    </a:lnL>
                    <a:lnR>
                      <a:noFill/>
                    </a:lnR>
                    <a:lnT>
                      <a:noFill/>
                    </a:lnT>
                    <a:lnB>
                      <a:noFill/>
                    </a:lnB>
                    <a:solidFill>
                      <a:srgbClr val="FFFFFF"/>
                    </a:solidFill>
                  </a:tcPr>
                </a:tc>
                <a:extLst>
                  <a:ext uri="{0D108BD9-81ED-4DB2-BD59-A6C34878D82A}">
                    <a16:rowId xmlns:a16="http://schemas.microsoft.com/office/drawing/2014/main" val="914571936"/>
                  </a:ext>
                </a:extLst>
              </a:tr>
            </a:tbl>
          </a:graphicData>
        </a:graphic>
      </p:graphicFrame>
    </p:spTree>
    <p:extLst>
      <p:ext uri="{BB962C8B-B14F-4D97-AF65-F5344CB8AC3E}">
        <p14:creationId xmlns:p14="http://schemas.microsoft.com/office/powerpoint/2010/main" val="2026827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306F6996-9877-99AB-8099-19AF22BE50A5}"/>
              </a:ext>
            </a:extLst>
          </p:cNvPr>
          <p:cNvSpPr>
            <a:spLocks noGrp="1"/>
          </p:cNvSpPr>
          <p:nvPr>
            <p:ph type="body" sz="quarter" idx="26"/>
          </p:nvPr>
        </p:nvSpPr>
        <p:spPr>
          <a:xfrm>
            <a:off x="647700" y="2082375"/>
            <a:ext cx="2436876" cy="430887"/>
          </a:xfrm>
        </p:spPr>
        <p:txBody>
          <a:bodyPr/>
          <a:lstStyle/>
          <a:p>
            <a:r>
              <a:rPr lang="en-US" sz="1400" b="1">
                <a:latin typeface="+mj-lt"/>
                <a:ea typeface="+mn-ea"/>
                <a:cs typeface="Calibri" panose="020F0502020204030204" pitchFamily="34" charset="0"/>
              </a:rPr>
              <a:t>Market</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Positioning</a:t>
            </a:r>
          </a:p>
        </p:txBody>
      </p:sp>
      <p:sp>
        <p:nvSpPr>
          <p:cNvPr id="54" name="Text Placeholder 53">
            <a:extLst>
              <a:ext uri="{FF2B5EF4-FFF2-40B4-BE49-F238E27FC236}">
                <a16:creationId xmlns:a16="http://schemas.microsoft.com/office/drawing/2014/main" id="{BBB8766E-2568-6601-929D-01946995C86C}"/>
              </a:ext>
            </a:extLst>
          </p:cNvPr>
          <p:cNvSpPr>
            <a:spLocks noGrp="1"/>
          </p:cNvSpPr>
          <p:nvPr>
            <p:ph type="body" sz="quarter" idx="27"/>
          </p:nvPr>
        </p:nvSpPr>
        <p:spPr>
          <a:xfrm>
            <a:off x="647700" y="2661325"/>
            <a:ext cx="2400300" cy="2387448"/>
          </a:xfrm>
        </p:spPr>
        <p:txBody>
          <a:bodyPr/>
          <a:lstStyle/>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Well positioned in a large</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$700B+ market</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62 of EPAM’s top 100 clients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in the Fortune 500 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Forbes Global 2000</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Diversified client portfolio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across 11 key industries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Loyal client base with an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average of 10 years among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our top 20 clients</a:t>
            </a:r>
          </a:p>
        </p:txBody>
      </p:sp>
      <p:sp>
        <p:nvSpPr>
          <p:cNvPr id="56" name="Text Placeholder 55">
            <a:extLst>
              <a:ext uri="{FF2B5EF4-FFF2-40B4-BE49-F238E27FC236}">
                <a16:creationId xmlns:a16="http://schemas.microsoft.com/office/drawing/2014/main" id="{D2A11B3A-50AC-04E9-6229-2F02983E6928}"/>
              </a:ext>
            </a:extLst>
          </p:cNvPr>
          <p:cNvSpPr>
            <a:spLocks noGrp="1"/>
          </p:cNvSpPr>
          <p:nvPr>
            <p:ph type="body" sz="quarter" idx="32"/>
          </p:nvPr>
        </p:nvSpPr>
        <p:spPr>
          <a:xfrm>
            <a:off x="3436132" y="2082375"/>
            <a:ext cx="2436876" cy="430887"/>
          </a:xfrm>
        </p:spPr>
        <p:txBody>
          <a:bodyPr/>
          <a:lstStyle/>
          <a:p>
            <a:r>
              <a:rPr lang="en-US" sz="1400" b="1">
                <a:latin typeface="+mj-lt"/>
                <a:ea typeface="+mn-ea"/>
                <a:cs typeface="Calibri" panose="020F0502020204030204" pitchFamily="34" charset="0"/>
              </a:rPr>
              <a:t>Strong Revenue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Growth &amp; Visibility</a:t>
            </a:r>
          </a:p>
        </p:txBody>
      </p:sp>
      <p:sp>
        <p:nvSpPr>
          <p:cNvPr id="57" name="Text Placeholder 56">
            <a:extLst>
              <a:ext uri="{FF2B5EF4-FFF2-40B4-BE49-F238E27FC236}">
                <a16:creationId xmlns:a16="http://schemas.microsoft.com/office/drawing/2014/main" id="{E1788356-DE98-54B3-4E05-E9B98C4F69A6}"/>
              </a:ext>
            </a:extLst>
          </p:cNvPr>
          <p:cNvSpPr>
            <a:spLocks noGrp="1"/>
          </p:cNvSpPr>
          <p:nvPr>
            <p:ph type="body" sz="quarter" idx="33"/>
          </p:nvPr>
        </p:nvSpPr>
        <p:spPr>
          <a:xfrm>
            <a:off x="3436132" y="2661325"/>
            <a:ext cx="2400300" cy="2182264"/>
          </a:xfrm>
        </p:spPr>
        <p:txBody>
          <a:bodyPr/>
          <a:lstStyle/>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Industry leading 3- and 5-Year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revenue CAGR of 28% and</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27%, respectively</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80% revenue visibility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throughout the full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95% recurring revenues from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clients greater than one year</a:t>
            </a: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Over 85% of revenues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are time &amp; material</a:t>
            </a:r>
          </a:p>
        </p:txBody>
      </p:sp>
      <p:sp>
        <p:nvSpPr>
          <p:cNvPr id="58" name="Text Placeholder 57">
            <a:extLst>
              <a:ext uri="{FF2B5EF4-FFF2-40B4-BE49-F238E27FC236}">
                <a16:creationId xmlns:a16="http://schemas.microsoft.com/office/drawing/2014/main" id="{90703D7A-B289-AE40-0D9B-A9432ED681AB}"/>
              </a:ext>
            </a:extLst>
          </p:cNvPr>
          <p:cNvSpPr>
            <a:spLocks noGrp="1"/>
          </p:cNvSpPr>
          <p:nvPr>
            <p:ph type="body" sz="quarter" idx="35"/>
          </p:nvPr>
        </p:nvSpPr>
        <p:spPr>
          <a:xfrm>
            <a:off x="6221028" y="2082375"/>
            <a:ext cx="2436876" cy="430887"/>
          </a:xfrm>
        </p:spPr>
        <p:txBody>
          <a:bodyPr/>
          <a:lstStyle/>
          <a:p>
            <a:r>
              <a:rPr lang="en-US" sz="1400" b="1">
                <a:latin typeface="+mj-lt"/>
                <a:ea typeface="+mn-ea"/>
                <a:cs typeface="Calibri" panose="020F0502020204030204" pitchFamily="34" charset="0"/>
              </a:rPr>
              <a:t>Stable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Profitability</a:t>
            </a:r>
          </a:p>
        </p:txBody>
      </p:sp>
      <p:sp>
        <p:nvSpPr>
          <p:cNvPr id="59" name="Text Placeholder 58">
            <a:extLst>
              <a:ext uri="{FF2B5EF4-FFF2-40B4-BE49-F238E27FC236}">
                <a16:creationId xmlns:a16="http://schemas.microsoft.com/office/drawing/2014/main" id="{480811EA-95C7-338F-8236-4A35D31A720D}"/>
              </a:ext>
            </a:extLst>
          </p:cNvPr>
          <p:cNvSpPr>
            <a:spLocks noGrp="1"/>
          </p:cNvSpPr>
          <p:nvPr>
            <p:ph type="body" sz="quarter" idx="36"/>
          </p:nvPr>
        </p:nvSpPr>
        <p:spPr>
          <a:xfrm>
            <a:off x="6221028" y="2661325"/>
            <a:ext cx="2400300" cy="2682401"/>
          </a:xfrm>
        </p:spPr>
        <p:txBody>
          <a:bodyPr/>
          <a:lstStyle/>
          <a:p>
            <a:pPr marL="182880" indent="-182880" algn="l" defTabSz="1219170">
              <a:lnSpc>
                <a:spcPts val="1600"/>
              </a:lnSpc>
              <a:spcAft>
                <a:spcPts val="300"/>
              </a:spcAft>
              <a:buClr>
                <a:schemeClr val="tx1"/>
              </a:buClr>
              <a:buFont typeface="Arial" panose="020B0604020202020204" pitchFamily="34" charset="0"/>
              <a:buChar char="•"/>
            </a:pPr>
            <a:r>
              <a:rPr lang="en-US" sz="1200">
                <a:latin typeface="Calibri Light" panose="020F0302020204030204" pitchFamily="34" charset="0"/>
                <a:cs typeface="Calibri Light" panose="020F0302020204030204" pitchFamily="34" charset="0"/>
              </a:rPr>
              <a:t>Stable operating margins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supporting superior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earnings growth</a:t>
            </a:r>
            <a:endParaRPr lang="en-US" sz="1200" baseline="30000">
              <a:latin typeface="Calibri Light" panose="020F0302020204030204" pitchFamily="34" charset="0"/>
              <a:cs typeface="Calibri Light" panose="020F0302020204030204" pitchFamily="34" charset="0"/>
            </a:endParaRPr>
          </a:p>
          <a:p>
            <a:pPr marL="18288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Proven ability to grow and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sustain strong profitability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with 3- and 5-Year Non-GAAP Diluted EPS CAGR of 26%</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 for both periods</a:t>
            </a:r>
          </a:p>
          <a:p>
            <a:pPr marL="182880" lvl="0" indent="-182880" algn="l" defTabSz="1219170">
              <a:lnSpc>
                <a:spcPts val="1600"/>
              </a:lnSpc>
              <a:spcAft>
                <a:spcPts val="300"/>
              </a:spcAft>
              <a:buClr>
                <a:schemeClr val="tx1"/>
              </a:buClr>
              <a:buFont typeface="Arial" panose="020B0604020202020204" pitchFamily="34" charset="0"/>
              <a:buChar char="•"/>
              <a:defRPr/>
            </a:pPr>
            <a:r>
              <a:rPr lang="en-US" sz="1200">
                <a:latin typeface="Calibri Light" panose="020F0302020204030204" pitchFamily="34" charset="0"/>
                <a:cs typeface="Calibri Light" panose="020F0302020204030204" pitchFamily="34" charset="0"/>
              </a:rPr>
              <a:t>Consistent levels of profitability allowing for continuous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investment to support </a:t>
            </a:r>
            <a:br>
              <a:rPr lang="en-US" sz="1200">
                <a:latin typeface="Calibri Light" panose="020F0302020204030204" pitchFamily="34" charset="0"/>
                <a:cs typeface="Calibri Light" panose="020F0302020204030204" pitchFamily="34" charset="0"/>
              </a:rPr>
            </a:br>
            <a:r>
              <a:rPr lang="en-US" sz="1200">
                <a:latin typeface="Calibri Light" panose="020F0302020204030204" pitchFamily="34" charset="0"/>
                <a:cs typeface="Calibri Light" panose="020F0302020204030204" pitchFamily="34" charset="0"/>
              </a:rPr>
              <a:t>top-line growth</a:t>
            </a:r>
          </a:p>
        </p:txBody>
      </p:sp>
      <p:sp>
        <p:nvSpPr>
          <p:cNvPr id="60" name="Text Placeholder 59">
            <a:extLst>
              <a:ext uri="{FF2B5EF4-FFF2-40B4-BE49-F238E27FC236}">
                <a16:creationId xmlns:a16="http://schemas.microsoft.com/office/drawing/2014/main" id="{C51B1F3A-5223-46DA-9790-9CD8A9AD57D4}"/>
              </a:ext>
            </a:extLst>
          </p:cNvPr>
          <p:cNvSpPr>
            <a:spLocks noGrp="1"/>
          </p:cNvSpPr>
          <p:nvPr>
            <p:ph type="body" sz="quarter" idx="38"/>
          </p:nvPr>
        </p:nvSpPr>
        <p:spPr>
          <a:xfrm>
            <a:off x="9012478" y="2082375"/>
            <a:ext cx="2436876" cy="430887"/>
          </a:xfrm>
        </p:spPr>
        <p:txBody>
          <a:bodyPr/>
          <a:lstStyle/>
          <a:p>
            <a:r>
              <a:rPr lang="en-US" sz="1400" b="1">
                <a:latin typeface="+mj-lt"/>
                <a:ea typeface="+mn-ea"/>
                <a:cs typeface="Calibri" panose="020F0502020204030204" pitchFamily="34" charset="0"/>
              </a:rPr>
              <a:t>Strong Cash Flow </a:t>
            </a:r>
            <a:br>
              <a:rPr lang="en-US" sz="1400" b="1">
                <a:latin typeface="+mj-lt"/>
                <a:ea typeface="+mn-ea"/>
                <a:cs typeface="Calibri" panose="020F0502020204030204" pitchFamily="34" charset="0"/>
              </a:rPr>
            </a:br>
            <a:r>
              <a:rPr lang="en-US" sz="1400" b="1">
                <a:latin typeface="+mj-lt"/>
                <a:ea typeface="+mn-ea"/>
                <a:cs typeface="Calibri" panose="020F0502020204030204" pitchFamily="34" charset="0"/>
              </a:rPr>
              <a:t>&amp; Balance Sheet</a:t>
            </a:r>
          </a:p>
        </p:txBody>
      </p:sp>
      <p:sp>
        <p:nvSpPr>
          <p:cNvPr id="61" name="Text Placeholder 60">
            <a:extLst>
              <a:ext uri="{FF2B5EF4-FFF2-40B4-BE49-F238E27FC236}">
                <a16:creationId xmlns:a16="http://schemas.microsoft.com/office/drawing/2014/main" id="{7E0FA45F-48DA-462E-C721-4622C9E4EE2D}"/>
              </a:ext>
            </a:extLst>
          </p:cNvPr>
          <p:cNvSpPr>
            <a:spLocks noGrp="1"/>
          </p:cNvSpPr>
          <p:nvPr>
            <p:ph type="body" sz="quarter" idx="39"/>
          </p:nvPr>
        </p:nvSpPr>
        <p:spPr>
          <a:xfrm>
            <a:off x="9012478" y="2661325"/>
            <a:ext cx="2400300" cy="3003002"/>
          </a:xfrm>
        </p:spPr>
        <p:txBody>
          <a:bodyPr/>
          <a:lstStyle/>
          <a:p>
            <a:pPr marL="182880" indent="-182880" defTabSz="1219170">
              <a:lnSpc>
                <a:spcPts val="1600"/>
              </a:lnSpc>
              <a:spcAft>
                <a:spcPts val="300"/>
              </a:spcAft>
              <a:buClr>
                <a:schemeClr val="tx1"/>
              </a:buClr>
              <a:buFont typeface="Arial" panose="020B0604020202020204" pitchFamily="34" charset="0"/>
              <a:buChar char="•"/>
              <a:defRPr/>
            </a:pPr>
            <a:r>
              <a:rPr lang="en-US"/>
              <a:t>$464M of cash flow from</a:t>
            </a:r>
            <a:br>
              <a:rPr lang="en-US"/>
            </a:br>
            <a:r>
              <a:rPr lang="en-US"/>
              <a:t> operations for the last </a:t>
            </a:r>
            <a:br>
              <a:rPr lang="en-US"/>
            </a:br>
            <a:r>
              <a:rPr lang="en-US"/>
              <a:t>12 months</a:t>
            </a:r>
            <a:r>
              <a:rPr lang="en-US" baseline="30000"/>
              <a:t>8</a:t>
            </a:r>
          </a:p>
          <a:p>
            <a:pPr marL="182880" indent="-182880" defTabSz="1219170">
              <a:lnSpc>
                <a:spcPts val="1600"/>
              </a:lnSpc>
              <a:spcAft>
                <a:spcPts val="300"/>
              </a:spcAft>
              <a:buClr>
                <a:schemeClr val="tx1"/>
              </a:buClr>
              <a:buFont typeface="Arial" panose="020B0604020202020204" pitchFamily="34" charset="0"/>
              <a:buChar char="•"/>
              <a:defRPr/>
            </a:pPr>
            <a:r>
              <a:rPr lang="en-US"/>
              <a:t>$1.7B cash balance with </a:t>
            </a:r>
            <a:br>
              <a:rPr lang="en-US"/>
            </a:br>
            <a:r>
              <a:rPr lang="en-US"/>
              <a:t>nominal debt8</a:t>
            </a:r>
          </a:p>
          <a:p>
            <a:pPr marL="182880" indent="-182880" defTabSz="1219170">
              <a:lnSpc>
                <a:spcPts val="1600"/>
              </a:lnSpc>
              <a:spcAft>
                <a:spcPts val="300"/>
              </a:spcAft>
              <a:buClr>
                <a:schemeClr val="tx1"/>
              </a:buClr>
              <a:buFont typeface="Arial" panose="020B0604020202020204" pitchFamily="34" charset="0"/>
              <a:buChar char="•"/>
              <a:defRPr/>
            </a:pPr>
            <a:r>
              <a:rPr lang="en-US"/>
              <a:t>Capital allocation strategy </a:t>
            </a:r>
            <a:br>
              <a:rPr lang="en-US"/>
            </a:br>
            <a:r>
              <a:rPr lang="en-US"/>
              <a:t>focused on acquisitions to </a:t>
            </a:r>
            <a:br>
              <a:rPr lang="en-US"/>
            </a:br>
            <a:r>
              <a:rPr lang="en-US"/>
              <a:t>enhance or add capabilities,</a:t>
            </a:r>
            <a:br>
              <a:rPr lang="en-US"/>
            </a:br>
            <a:r>
              <a:rPr lang="en-US"/>
              <a:t> in addition, share repurchases </a:t>
            </a:r>
            <a:br>
              <a:rPr lang="en-US"/>
            </a:br>
            <a:r>
              <a:rPr lang="en-US"/>
              <a:t>to offset dilution from </a:t>
            </a:r>
            <a:br>
              <a:rPr lang="en-US"/>
            </a:br>
            <a:r>
              <a:rPr lang="en-US"/>
              <a:t>employee equity programs</a:t>
            </a:r>
          </a:p>
          <a:p>
            <a:pPr marL="182880" indent="-182880" defTabSz="1219170">
              <a:lnSpc>
                <a:spcPts val="1600"/>
              </a:lnSpc>
              <a:spcAft>
                <a:spcPts val="300"/>
              </a:spcAft>
              <a:buClr>
                <a:schemeClr val="tx1"/>
              </a:buClr>
              <a:buFont typeface="Arial" panose="020B0604020202020204" pitchFamily="34" charset="0"/>
              <a:buChar char="•"/>
              <a:defRPr/>
            </a:pPr>
            <a:r>
              <a:rPr lang="en-US"/>
              <a:t>$675M line of credit available </a:t>
            </a:r>
            <a:br>
              <a:rPr lang="en-US"/>
            </a:br>
            <a:r>
              <a:rPr lang="en-US"/>
              <a:t>in U.S.</a:t>
            </a:r>
            <a:r>
              <a:rPr lang="en-US" baseline="30000"/>
              <a:t>8</a:t>
            </a:r>
          </a:p>
        </p:txBody>
      </p:sp>
      <p:sp>
        <p:nvSpPr>
          <p:cNvPr id="10" name="Title 9">
            <a:extLst>
              <a:ext uri="{FF2B5EF4-FFF2-40B4-BE49-F238E27FC236}">
                <a16:creationId xmlns:a16="http://schemas.microsoft.com/office/drawing/2014/main" id="{A4556A67-45E1-D360-3441-F6E845C78B14}"/>
              </a:ext>
            </a:extLst>
          </p:cNvPr>
          <p:cNvSpPr>
            <a:spLocks noGrp="1"/>
          </p:cNvSpPr>
          <p:nvPr>
            <p:ph type="title"/>
          </p:nvPr>
        </p:nvSpPr>
        <p:spPr/>
        <p:txBody>
          <a:bodyPr/>
          <a:lstStyle/>
          <a:p>
            <a:r>
              <a:rPr lang="en-US"/>
              <a:t>Investment Highlights</a:t>
            </a:r>
          </a:p>
        </p:txBody>
      </p:sp>
      <p:sp>
        <p:nvSpPr>
          <p:cNvPr id="55" name="Text Placeholder 54">
            <a:extLst>
              <a:ext uri="{FF2B5EF4-FFF2-40B4-BE49-F238E27FC236}">
                <a16:creationId xmlns:a16="http://schemas.microsoft.com/office/drawing/2014/main" id="{AD5586BE-DC2C-05B3-8459-29F03733E4D3}"/>
              </a:ext>
            </a:extLst>
          </p:cNvPr>
          <p:cNvSpPr>
            <a:spLocks noGrp="1"/>
          </p:cNvSpPr>
          <p:nvPr>
            <p:ph type="body" sz="quarter" idx="28"/>
          </p:nvPr>
        </p:nvSpPr>
        <p:spPr/>
        <p:txBody>
          <a:bodyPr/>
          <a:lstStyle/>
          <a:p>
            <a:endParaRPr lang="en-US"/>
          </a:p>
        </p:txBody>
      </p:sp>
      <p:sp>
        <p:nvSpPr>
          <p:cNvPr id="62" name="Text Placeholder 2">
            <a:extLst>
              <a:ext uri="{FF2B5EF4-FFF2-40B4-BE49-F238E27FC236}">
                <a16:creationId xmlns:a16="http://schemas.microsoft.com/office/drawing/2014/main" id="{3BFEE835-5E92-0A12-92D9-58CEC72C95DE}"/>
              </a:ext>
            </a:extLst>
          </p:cNvPr>
          <p:cNvSpPr txBox="1">
            <a:spLocks/>
          </p:cNvSpPr>
          <p:nvPr/>
        </p:nvSpPr>
        <p:spPr>
          <a:xfrm>
            <a:off x="633632" y="5807424"/>
            <a:ext cx="4979228" cy="200248"/>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200" b="0" i="0" kern="1200">
                <a:solidFill>
                  <a:schemeClr val="bg1"/>
                </a:solidFill>
                <a:latin typeface="Calibri Light" panose="020F0302020204030204" pitchFamily="34" charset="0"/>
                <a:ea typeface="Calibri" panose="020F0502020204030204" pitchFamily="34" charset="0"/>
                <a:cs typeface="Calibri Light" panose="020F03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77">
              <a:defRPr/>
            </a:pPr>
            <a:r>
              <a:rPr lang="en-US" sz="800">
                <a:solidFill>
                  <a:schemeClr val="tx1"/>
                </a:solidFill>
              </a:rPr>
              <a:t>Footnote References on Page 29 </a:t>
            </a:r>
          </a:p>
        </p:txBody>
      </p:sp>
      <p:cxnSp>
        <p:nvCxnSpPr>
          <p:cNvPr id="63" name="Straight Connector 62">
            <a:extLst>
              <a:ext uri="{FF2B5EF4-FFF2-40B4-BE49-F238E27FC236}">
                <a16:creationId xmlns:a16="http://schemas.microsoft.com/office/drawing/2014/main" id="{210B26B9-9C28-B282-2A87-F6210E5A4602}"/>
              </a:ext>
            </a:extLst>
          </p:cNvPr>
          <p:cNvCxnSpPr>
            <a:cxnSpLocks/>
          </p:cNvCxnSpPr>
          <p:nvPr/>
        </p:nvCxnSpPr>
        <p:spPr>
          <a:xfrm>
            <a:off x="633632" y="5835999"/>
            <a:ext cx="21726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691C71BA-B820-783F-FDBF-AA12D6D6FD45}"/>
              </a:ext>
            </a:extLst>
          </p:cNvPr>
          <p:cNvSpPr txBox="1">
            <a:spLocks/>
          </p:cNvSpPr>
          <p:nvPr/>
        </p:nvSpPr>
        <p:spPr>
          <a:xfrm>
            <a:off x="633632"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01</a:t>
            </a:r>
          </a:p>
        </p:txBody>
      </p:sp>
      <p:sp>
        <p:nvSpPr>
          <p:cNvPr id="65" name="Text Placeholder 1">
            <a:extLst>
              <a:ext uri="{FF2B5EF4-FFF2-40B4-BE49-F238E27FC236}">
                <a16:creationId xmlns:a16="http://schemas.microsoft.com/office/drawing/2014/main" id="{5AED2648-6D21-AEC4-58AD-D373D0ECE5C5}"/>
              </a:ext>
            </a:extLst>
          </p:cNvPr>
          <p:cNvSpPr txBox="1">
            <a:spLocks/>
          </p:cNvSpPr>
          <p:nvPr/>
        </p:nvSpPr>
        <p:spPr>
          <a:xfrm>
            <a:off x="3420375"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02</a:t>
            </a:r>
          </a:p>
        </p:txBody>
      </p:sp>
      <p:sp>
        <p:nvSpPr>
          <p:cNvPr id="66" name="Text Placeholder 1">
            <a:extLst>
              <a:ext uri="{FF2B5EF4-FFF2-40B4-BE49-F238E27FC236}">
                <a16:creationId xmlns:a16="http://schemas.microsoft.com/office/drawing/2014/main" id="{B71E46BB-FA2B-D5BC-0C9C-3E44C57E38A7}"/>
              </a:ext>
            </a:extLst>
          </p:cNvPr>
          <p:cNvSpPr txBox="1">
            <a:spLocks/>
          </p:cNvSpPr>
          <p:nvPr/>
        </p:nvSpPr>
        <p:spPr>
          <a:xfrm>
            <a:off x="622102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03</a:t>
            </a:r>
          </a:p>
        </p:txBody>
      </p:sp>
      <p:sp>
        <p:nvSpPr>
          <p:cNvPr id="67" name="Text Placeholder 1">
            <a:extLst>
              <a:ext uri="{FF2B5EF4-FFF2-40B4-BE49-F238E27FC236}">
                <a16:creationId xmlns:a16="http://schemas.microsoft.com/office/drawing/2014/main" id="{1107C284-5E49-4299-B6B6-EF88C9C1D286}"/>
              </a:ext>
            </a:extLst>
          </p:cNvPr>
          <p:cNvSpPr txBox="1">
            <a:spLocks/>
          </p:cNvSpPr>
          <p:nvPr/>
        </p:nvSpPr>
        <p:spPr>
          <a:xfrm>
            <a:off x="9012478" y="1355790"/>
            <a:ext cx="2436876" cy="769441"/>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00000"/>
              </a:lnSpc>
              <a:spcBef>
                <a:spcPts val="600"/>
              </a:spcBef>
              <a:spcAft>
                <a:spcPts val="0"/>
              </a:spcAft>
              <a:buClr>
                <a:schemeClr val="accent4"/>
              </a:buClr>
              <a:buFont typeface="Arial" panose="020B0604020202020204" pitchFamily="34" charset="0"/>
              <a:buChar char="•"/>
              <a:defRPr lang="en-US" sz="1400" b="0" i="0" kern="1200" dirty="0">
                <a:solidFill>
                  <a:schemeClr val="bg1"/>
                </a:solidFill>
                <a:latin typeface="Calibri"/>
                <a:ea typeface="Calibri" panose="020F0502020204030204" pitchFamily="34" charset="0"/>
                <a:cs typeface="Calibri" panose="020F0502020204030204" pitchFamily="34" charset="0"/>
              </a:defRPr>
            </a:lvl2pPr>
            <a:lvl3pPr marL="11430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Calibri"/>
                <a:ea typeface="Calibri" panose="020F0502020204030204" pitchFamily="34"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lang="en-US" sz="1200" b="0" i="0" kern="1200" dirty="0">
                <a:solidFill>
                  <a:schemeClr val="bg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000" b="0">
                <a:solidFill>
                  <a:schemeClr val="accent2"/>
                </a:solidFill>
                <a:latin typeface="Calibri Light" panose="020F0302020204030204" pitchFamily="34" charset="0"/>
                <a:cs typeface="Calibri Light" panose="020F0302020204030204" pitchFamily="34" charset="0"/>
              </a:rPr>
              <a:t>04</a:t>
            </a:r>
          </a:p>
        </p:txBody>
      </p:sp>
    </p:spTree>
    <p:extLst>
      <p:ext uri="{BB962C8B-B14F-4D97-AF65-F5344CB8AC3E}">
        <p14:creationId xmlns:p14="http://schemas.microsoft.com/office/powerpoint/2010/main" val="1191981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878A7BA-A3F7-35B0-8094-3AF878CE64A5}"/>
              </a:ext>
            </a:extLst>
          </p:cNvPr>
          <p:cNvSpPr txBox="1">
            <a:spLocks/>
          </p:cNvSpPr>
          <p:nvPr/>
        </p:nvSpPr>
        <p:spPr>
          <a:xfrm>
            <a:off x="588173" y="1667844"/>
            <a:ext cx="4403565" cy="1015663"/>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600" b="0">
                <a:latin typeface="Calibri" panose="020F0502020204030204" pitchFamily="34" charset="0"/>
              </a:rPr>
              <a:t>Disclaimer</a:t>
            </a:r>
          </a:p>
        </p:txBody>
      </p:sp>
      <p:sp>
        <p:nvSpPr>
          <p:cNvPr id="7" name="Rectangle 6">
            <a:extLst>
              <a:ext uri="{FF2B5EF4-FFF2-40B4-BE49-F238E27FC236}">
                <a16:creationId xmlns:a16="http://schemas.microsoft.com/office/drawing/2014/main" id="{4875FE07-9642-6B1C-E52B-4C99C2206BF6}"/>
              </a:ext>
            </a:extLst>
          </p:cNvPr>
          <p:cNvSpPr/>
          <p:nvPr/>
        </p:nvSpPr>
        <p:spPr>
          <a:xfrm>
            <a:off x="622039" y="4398791"/>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354">
              <a:spcAft>
                <a:spcPts val="600"/>
              </a:spcAft>
              <a:defRPr/>
            </a:pPr>
            <a:r>
              <a:rPr lang="en-US" sz="1200" b="1">
                <a:solidFill>
                  <a:schemeClr val="tx1"/>
                </a:solidFill>
                <a:latin typeface="Calibri"/>
              </a:rPr>
              <a:t>This presentation was downloaded from Presales Stories. </a:t>
            </a:r>
          </a:p>
          <a:p>
            <a:pPr defTabSz="914354">
              <a:defRPr/>
            </a:pPr>
            <a:r>
              <a:rPr lang="en-US" sz="1200" b="1">
                <a:solidFill>
                  <a:schemeClr val="tx1"/>
                </a:solidFill>
                <a:latin typeface="Calibri"/>
              </a:rPr>
              <a:t>Discover more content about EPAM’s Capabilities at </a:t>
            </a:r>
            <a:r>
              <a:rPr lang="en-US" sz="1200" b="1" u="sng">
                <a:solidFill>
                  <a:schemeClr val="tx1"/>
                </a:solidFill>
                <a:latin typeface="Calibri"/>
                <a:hlinkClick r:id="rId3">
                  <a:extLst>
                    <a:ext uri="{A12FA001-AC4F-418D-AE19-62706E023703}">
                      <ahyp:hlinkClr xmlns:ahyp="http://schemas.microsoft.com/office/drawing/2018/hyperlinkcolor" val="tx"/>
                    </a:ext>
                  </a:extLst>
                </a:hlinkClick>
              </a:rPr>
              <a:t>https://epa.ms/stories</a:t>
            </a:r>
            <a:r>
              <a:rPr lang="en-US" sz="1200" b="1" u="sng">
                <a:solidFill>
                  <a:schemeClr val="tx1"/>
                </a:solidFill>
                <a:latin typeface="Calibri"/>
              </a:rPr>
              <a:t>0</a:t>
            </a:r>
            <a:endParaRPr lang="en-US" sz="1200" b="1">
              <a:solidFill>
                <a:schemeClr val="tx1"/>
              </a:solidFill>
              <a:latin typeface="Calibri"/>
            </a:endParaRPr>
          </a:p>
        </p:txBody>
      </p:sp>
      <p:sp>
        <p:nvSpPr>
          <p:cNvPr id="8" name="Title 4">
            <a:extLst>
              <a:ext uri="{FF2B5EF4-FFF2-40B4-BE49-F238E27FC236}">
                <a16:creationId xmlns:a16="http://schemas.microsoft.com/office/drawing/2014/main" id="{2C965849-3790-ECD4-9400-9D47F9280C99}"/>
              </a:ext>
            </a:extLst>
          </p:cNvPr>
          <p:cNvSpPr txBox="1">
            <a:spLocks/>
          </p:cNvSpPr>
          <p:nvPr/>
        </p:nvSpPr>
        <p:spPr>
          <a:xfrm>
            <a:off x="622039" y="2919114"/>
            <a:ext cx="6388966"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000" b="0">
                <a:latin typeface="Calibri Light" panose="020F0302020204030204" pitchFamily="34" charset="0"/>
              </a:rPr>
              <a:t>All provided material can only be used under NDA</a:t>
            </a:r>
            <a:br>
              <a:rPr lang="en-US" sz="2000" b="0">
                <a:latin typeface="Calibri Light" panose="020F0302020204030204" pitchFamily="34" charset="0"/>
              </a:rPr>
            </a:br>
            <a:r>
              <a:rPr lang="en-US" sz="2000" b="0">
                <a:latin typeface="Calibri Light" panose="020F0302020204030204" pitchFamily="34" charset="0"/>
              </a:rPr>
              <a:t>Slides can Contain Confidential Notes</a:t>
            </a:r>
            <a:br>
              <a:rPr lang="en-US" sz="2000" b="0">
                <a:latin typeface="Calibri Light" panose="020F0302020204030204" pitchFamily="34" charset="0"/>
              </a:rPr>
            </a:br>
            <a:r>
              <a:rPr lang="en-US" sz="2000" b="0">
                <a:latin typeface="Calibri Light" panose="020F0302020204030204" pitchFamily="34" charset="0"/>
              </a:rPr>
              <a:t>Don’t Share As PPT</a:t>
            </a:r>
          </a:p>
        </p:txBody>
      </p:sp>
      <p:pic>
        <p:nvPicPr>
          <p:cNvPr id="5" name="Picture 4">
            <a:extLst>
              <a:ext uri="{FF2B5EF4-FFF2-40B4-BE49-F238E27FC236}">
                <a16:creationId xmlns:a16="http://schemas.microsoft.com/office/drawing/2014/main" id="{1097E1ED-25D3-BDCC-B7F1-C091A29675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346" y="855536"/>
            <a:ext cx="656336" cy="621792"/>
          </a:xfrm>
          <a:prstGeom prst="rect">
            <a:avLst/>
          </a:prstGeom>
        </p:spPr>
      </p:pic>
    </p:spTree>
    <p:extLst>
      <p:ext uri="{BB962C8B-B14F-4D97-AF65-F5344CB8AC3E}">
        <p14:creationId xmlns:p14="http://schemas.microsoft.com/office/powerpoint/2010/main" val="2944242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a:t>For more information, contact</a:t>
            </a:r>
          </a:p>
          <a:p>
            <a:endParaRPr lang="en-US"/>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a:t>Name Here</a:t>
            </a:r>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a:t>Title Here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err="1"/>
              <a:t>Email_here@epam.com</a:t>
            </a:r>
            <a:endParaRPr lang="en-US"/>
          </a:p>
          <a:p>
            <a:endParaRPr lang="en-US"/>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a:t>+1 000 000 000</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a:t>Address line 1</a:t>
            </a:r>
            <a:br>
              <a:rPr lang="en-US"/>
            </a:br>
            <a:r>
              <a:rPr lang="en-US"/>
              <a:t>Address line 2</a:t>
            </a:r>
            <a:br>
              <a:rPr lang="en-US"/>
            </a:br>
            <a:r>
              <a:rPr lang="en-US"/>
              <a:t>Address line 3</a:t>
            </a:r>
            <a:br>
              <a:rPr lang="en-US"/>
            </a:br>
            <a:r>
              <a:rPr lang="en-US"/>
              <a:t>Zip code</a:t>
            </a:r>
            <a:br>
              <a:rPr lang="en-US"/>
            </a:br>
            <a:r>
              <a:rPr lang="en-US"/>
              <a:t>Country</a:t>
            </a:r>
          </a:p>
          <a:p>
            <a:endParaRPr lang="en-US"/>
          </a:p>
        </p:txBody>
      </p:sp>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spTree>
    <p:extLst>
      <p:ext uri="{BB962C8B-B14F-4D97-AF65-F5344CB8AC3E}">
        <p14:creationId xmlns:p14="http://schemas.microsoft.com/office/powerpoint/2010/main" val="805463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818F59-47CE-7E82-AC3D-602B35866685}"/>
              </a:ext>
            </a:extLst>
          </p:cNvPr>
          <p:cNvSpPr>
            <a:spLocks noGrp="1"/>
          </p:cNvSpPr>
          <p:nvPr>
            <p:ph type="title"/>
          </p:nvPr>
        </p:nvSpPr>
        <p:spPr/>
        <p:txBody>
          <a:bodyPr/>
          <a:lstStyle/>
          <a:p>
            <a:r>
              <a:rPr lang="en-US"/>
              <a:t>Thank you! </a:t>
            </a:r>
          </a:p>
        </p:txBody>
      </p:sp>
      <p:sp>
        <p:nvSpPr>
          <p:cNvPr id="4" name="Text Placeholder 3">
            <a:extLst>
              <a:ext uri="{FF2B5EF4-FFF2-40B4-BE49-F238E27FC236}">
                <a16:creationId xmlns:a16="http://schemas.microsoft.com/office/drawing/2014/main" id="{2C97C963-C45E-8DC3-066A-7BB2835441C4}"/>
              </a:ext>
            </a:extLst>
          </p:cNvPr>
          <p:cNvSpPr>
            <a:spLocks noGrp="1"/>
          </p:cNvSpPr>
          <p:nvPr>
            <p:ph type="body" sz="quarter" idx="12"/>
          </p:nvPr>
        </p:nvSpPr>
        <p:spPr/>
        <p:txBody>
          <a:bodyPr>
            <a:normAutofit/>
          </a:bodyPr>
          <a:lstStyle/>
          <a:p>
            <a:r>
              <a:rPr lang="en-US"/>
              <a:t>For more information, contact</a:t>
            </a:r>
          </a:p>
          <a:p>
            <a:endParaRPr lang="en-US"/>
          </a:p>
        </p:txBody>
      </p:sp>
      <p:sp>
        <p:nvSpPr>
          <p:cNvPr id="5" name="Text Placeholder 4">
            <a:extLst>
              <a:ext uri="{FF2B5EF4-FFF2-40B4-BE49-F238E27FC236}">
                <a16:creationId xmlns:a16="http://schemas.microsoft.com/office/drawing/2014/main" id="{CA11E54A-3D4E-4CEB-8677-FDEEA0851CF1}"/>
              </a:ext>
            </a:extLst>
          </p:cNvPr>
          <p:cNvSpPr>
            <a:spLocks noGrp="1"/>
          </p:cNvSpPr>
          <p:nvPr>
            <p:ph type="body" sz="quarter" idx="13"/>
          </p:nvPr>
        </p:nvSpPr>
        <p:spPr/>
        <p:txBody>
          <a:bodyPr>
            <a:normAutofit/>
          </a:bodyPr>
          <a:lstStyle/>
          <a:p>
            <a:r>
              <a:rPr lang="en-US"/>
              <a:t>Name Here</a:t>
            </a:r>
          </a:p>
          <a:p>
            <a:endParaRPr lang="en-US"/>
          </a:p>
        </p:txBody>
      </p:sp>
      <p:sp>
        <p:nvSpPr>
          <p:cNvPr id="6" name="Text Placeholder 5">
            <a:extLst>
              <a:ext uri="{FF2B5EF4-FFF2-40B4-BE49-F238E27FC236}">
                <a16:creationId xmlns:a16="http://schemas.microsoft.com/office/drawing/2014/main" id="{42FD2460-84DE-8FFB-A283-3FC73C6AA53F}"/>
              </a:ext>
            </a:extLst>
          </p:cNvPr>
          <p:cNvSpPr>
            <a:spLocks noGrp="1"/>
          </p:cNvSpPr>
          <p:nvPr>
            <p:ph type="body" sz="quarter" idx="14"/>
          </p:nvPr>
        </p:nvSpPr>
        <p:spPr/>
        <p:txBody>
          <a:bodyPr>
            <a:normAutofit/>
          </a:bodyPr>
          <a:lstStyle/>
          <a:p>
            <a:r>
              <a:rPr lang="en-US"/>
              <a:t>Title Here</a:t>
            </a:r>
          </a:p>
        </p:txBody>
      </p:sp>
      <p:sp>
        <p:nvSpPr>
          <p:cNvPr id="7" name="Text Placeholder 6">
            <a:extLst>
              <a:ext uri="{FF2B5EF4-FFF2-40B4-BE49-F238E27FC236}">
                <a16:creationId xmlns:a16="http://schemas.microsoft.com/office/drawing/2014/main" id="{815146A9-8D16-8589-E054-8910EE149574}"/>
              </a:ext>
            </a:extLst>
          </p:cNvPr>
          <p:cNvSpPr>
            <a:spLocks noGrp="1"/>
          </p:cNvSpPr>
          <p:nvPr>
            <p:ph type="body" sz="quarter" idx="15"/>
          </p:nvPr>
        </p:nvSpPr>
        <p:spPr/>
        <p:txBody>
          <a:bodyPr>
            <a:normAutofit/>
          </a:bodyPr>
          <a:lstStyle/>
          <a:p>
            <a:r>
              <a:rPr lang="en-US" err="1"/>
              <a:t>Email_here@epam.com</a:t>
            </a:r>
            <a:endParaRPr lang="en-US"/>
          </a:p>
          <a:p>
            <a:endParaRPr lang="en-US"/>
          </a:p>
        </p:txBody>
      </p:sp>
      <p:sp>
        <p:nvSpPr>
          <p:cNvPr id="8" name="Text Placeholder 7">
            <a:extLst>
              <a:ext uri="{FF2B5EF4-FFF2-40B4-BE49-F238E27FC236}">
                <a16:creationId xmlns:a16="http://schemas.microsoft.com/office/drawing/2014/main" id="{881D76A3-CD10-636D-E61F-EB95BB6A1232}"/>
              </a:ext>
            </a:extLst>
          </p:cNvPr>
          <p:cNvSpPr>
            <a:spLocks noGrp="1"/>
          </p:cNvSpPr>
          <p:nvPr>
            <p:ph type="body" sz="quarter" idx="16"/>
          </p:nvPr>
        </p:nvSpPr>
        <p:spPr/>
        <p:txBody>
          <a:bodyPr>
            <a:normAutofit/>
          </a:bodyPr>
          <a:lstStyle/>
          <a:p>
            <a:r>
              <a:rPr lang="en-US"/>
              <a:t>+1 000 000 000</a:t>
            </a:r>
          </a:p>
        </p:txBody>
      </p:sp>
      <p:sp>
        <p:nvSpPr>
          <p:cNvPr id="9" name="Text Placeholder 8">
            <a:extLst>
              <a:ext uri="{FF2B5EF4-FFF2-40B4-BE49-F238E27FC236}">
                <a16:creationId xmlns:a16="http://schemas.microsoft.com/office/drawing/2014/main" id="{CAE960C2-547D-B73A-72DA-198582EED71D}"/>
              </a:ext>
            </a:extLst>
          </p:cNvPr>
          <p:cNvSpPr>
            <a:spLocks noGrp="1"/>
          </p:cNvSpPr>
          <p:nvPr>
            <p:ph type="body" sz="quarter" idx="17"/>
          </p:nvPr>
        </p:nvSpPr>
        <p:spPr/>
        <p:txBody>
          <a:bodyPr/>
          <a:lstStyle/>
          <a:p>
            <a:r>
              <a:rPr lang="en-US"/>
              <a:t>Address line 1</a:t>
            </a:r>
            <a:br>
              <a:rPr lang="en-US"/>
            </a:br>
            <a:r>
              <a:rPr lang="en-US"/>
              <a:t>Address line 2</a:t>
            </a:r>
            <a:br>
              <a:rPr lang="en-US"/>
            </a:br>
            <a:r>
              <a:rPr lang="en-US"/>
              <a:t>Address line 3</a:t>
            </a:r>
            <a:br>
              <a:rPr lang="en-US"/>
            </a:br>
            <a:r>
              <a:rPr lang="en-US"/>
              <a:t>Zip code</a:t>
            </a:r>
            <a:br>
              <a:rPr lang="en-US"/>
            </a:br>
            <a:r>
              <a:rPr lang="en-US"/>
              <a:t>Country</a:t>
            </a:r>
          </a:p>
          <a:p>
            <a:endParaRPr lang="en-US"/>
          </a:p>
        </p:txBody>
      </p:sp>
      <p:pic>
        <p:nvPicPr>
          <p:cNvPr id="12" name="Picture Placeholder 11" descr="A picture containing invertebrate, bright&#10;&#10;Description automatically generated">
            <a:extLst>
              <a:ext uri="{FF2B5EF4-FFF2-40B4-BE49-F238E27FC236}">
                <a16:creationId xmlns:a16="http://schemas.microsoft.com/office/drawing/2014/main" id="{8EAD4BF4-BFFF-2D94-E7A1-00A43FA922F1}"/>
              </a:ext>
            </a:extLst>
          </p:cNvPr>
          <p:cNvPicPr>
            <a:picLocks noGrp="1" noChangeAspect="1"/>
          </p:cNvPicPr>
          <p:nvPr>
            <p:ph type="pic" sz="quarter" idx="24"/>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42957182"/>
      </p:ext>
    </p:extLst>
  </p:cSld>
  <p:clrMapOvr>
    <a:masterClrMapping/>
  </p:clrMapOvr>
</p:sld>
</file>

<file path=ppt/theme/theme1.xml><?xml version="1.0" encoding="utf-8"?>
<a:theme xmlns:a="http://schemas.openxmlformats.org/drawingml/2006/main" name="EPAM Master Light 2023.1">
  <a:themeElements>
    <a:clrScheme name="EPAM Light Palette ">
      <a:dk1>
        <a:srgbClr val="000000"/>
      </a:dk1>
      <a:lt1>
        <a:srgbClr val="FFFFFF"/>
      </a:lt1>
      <a:dk2>
        <a:srgbClr val="A0A0A0"/>
      </a:dk2>
      <a:lt2>
        <a:srgbClr val="FBFAFA"/>
      </a:lt2>
      <a:accent1>
        <a:srgbClr val="060606"/>
      </a:accent1>
      <a:accent2>
        <a:srgbClr val="0047FF"/>
      </a:accent2>
      <a:accent3>
        <a:srgbClr val="0078C2"/>
      </a:accent3>
      <a:accent4>
        <a:srgbClr val="8353D2"/>
      </a:accent4>
      <a:accent5>
        <a:srgbClr val="0134BB"/>
      </a:accent5>
      <a:accent6>
        <a:srgbClr val="107E8D"/>
      </a:accent6>
      <a:hlink>
        <a:srgbClr val="060606"/>
      </a:hlink>
      <a:folHlink>
        <a:srgbClr val="00000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329520d-12ec-42e4-b043-269816a91755" xsi:nil="true"/>
    <lcf76f155ced4ddcb4097134ff3c332f xmlns="32ffb8b9-b7fc-4aab-9873-53396b75472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28E1D5709B20479E02E4DACF859060" ma:contentTypeVersion="13" ma:contentTypeDescription="Create a new document." ma:contentTypeScope="" ma:versionID="717510ec029f2739c3ef846a9dd7aa34">
  <xsd:schema xmlns:xsd="http://www.w3.org/2001/XMLSchema" xmlns:xs="http://www.w3.org/2001/XMLSchema" xmlns:p="http://schemas.microsoft.com/office/2006/metadata/properties" xmlns:ns2="32ffb8b9-b7fc-4aab-9873-53396b75472c" xmlns:ns3="8329520d-12ec-42e4-b043-269816a91755" targetNamespace="http://schemas.microsoft.com/office/2006/metadata/properties" ma:root="true" ma:fieldsID="2de90ad08931cd3d9fe339940b563454" ns2:_="" ns3:_="">
    <xsd:import namespace="32ffb8b9-b7fc-4aab-9873-53396b75472c"/>
    <xsd:import namespace="8329520d-12ec-42e4-b043-269816a9175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ffb8b9-b7fc-4aab-9873-53396b75472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29520d-12ec-42e4-b043-269816a9175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c8d86b8-cecb-4421-b40e-297fd8a3250e}" ma:internalName="TaxCatchAll" ma:showField="CatchAllData" ma:web="8329520d-12ec-42e4-b043-269816a91755">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7DB376-2DEA-4BFF-9682-975215545CFE}">
  <ds:schemaRefs>
    <ds:schemaRef ds:uri="http://schemas.microsoft.com/office/2006/metadata/properties"/>
    <ds:schemaRef ds:uri="http://schemas.microsoft.com/office/infopath/2007/PartnerControls"/>
    <ds:schemaRef ds:uri="8329520d-12ec-42e4-b043-269816a91755"/>
    <ds:schemaRef ds:uri="32ffb8b9-b7fc-4aab-9873-53396b75472c"/>
  </ds:schemaRefs>
</ds:datastoreItem>
</file>

<file path=customXml/itemProps2.xml><?xml version="1.0" encoding="utf-8"?>
<ds:datastoreItem xmlns:ds="http://schemas.openxmlformats.org/officeDocument/2006/customXml" ds:itemID="{6B99F14F-BFFB-4B0C-A655-1B90733A3B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ffb8b9-b7fc-4aab-9873-53396b75472c"/>
    <ds:schemaRef ds:uri="8329520d-12ec-42e4-b043-269816a917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9A66CA-BB35-4AA4-B781-9BC18651DB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190</TotalTime>
  <Words>4009</Words>
  <Application>Microsoft Office PowerPoint</Application>
  <PresentationFormat>Widescreen</PresentationFormat>
  <Paragraphs>825</Paragraphs>
  <Slides>93</Slides>
  <Notes>4</Notes>
  <HiddenSlides>80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93</vt:i4>
      </vt:variant>
    </vt:vector>
  </HeadingPairs>
  <TitlesOfParts>
    <vt:vector size="105" baseType="lpstr">
      <vt:lpstr>Arial</vt:lpstr>
      <vt:lpstr>Arial Black</vt:lpstr>
      <vt:lpstr>Calibri</vt:lpstr>
      <vt:lpstr>Calibri Bold</vt:lpstr>
      <vt:lpstr>Calibri Light</vt:lpstr>
      <vt:lpstr>Calibri Regular</vt:lpstr>
      <vt:lpstr>Courier New</vt:lpstr>
      <vt:lpstr>Human Sans</vt:lpstr>
      <vt:lpstr>Inter</vt:lpstr>
      <vt:lpstr>Segoe UI</vt:lpstr>
      <vt:lpstr>Source Sans Pro Regular</vt:lpstr>
      <vt:lpstr>EPAM Master Light 2023.1</vt:lpstr>
      <vt:lpstr>PowerPoint Presentation</vt:lpstr>
      <vt:lpstr>Do I need to use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TL;DR;</vt:lpstr>
      <vt:lpstr>Demo</vt:lpstr>
      <vt:lpstr>AI-X Accelerate</vt:lpstr>
      <vt:lpstr> </vt:lpstr>
      <vt:lpstr>Thank you! </vt:lpstr>
      <vt:lpstr>PowerPoint Presentation</vt:lpstr>
      <vt:lpstr>PowerPoint Presentation</vt:lpstr>
      <vt:lpstr>PowerPoint Presentation</vt:lpstr>
      <vt:lpstr>PowerPoint Presentation</vt:lpstr>
      <vt:lpstr>Section Header</vt:lpstr>
      <vt:lpstr>Contents</vt:lpstr>
      <vt:lpstr>Agenda</vt:lpstr>
      <vt:lpstr>PowerPoint Presentation</vt:lpstr>
      <vt:lpstr>PowerPoint Presentation</vt:lpstr>
      <vt:lpstr>PowerPoint Presentation</vt:lpstr>
      <vt:lpstr>PowerPoint Presentation</vt:lpstr>
      <vt:lpstr>Section Header</vt:lpstr>
      <vt:lpstr>Title</vt:lpstr>
      <vt:lpstr>Sometimes You Want to Use  a Subsection Divider</vt:lpstr>
      <vt:lpstr>When You Have a Big Thought That is Paired…</vt:lpstr>
      <vt:lpstr>When You Have a Big Thought That is Paired…</vt:lpstr>
      <vt:lpstr>PowerPoint Presentation</vt:lpstr>
      <vt:lpstr>PowerPoint Presentation</vt:lpstr>
      <vt:lpstr>PowerPoint Presentation</vt:lpstr>
      <vt:lpstr>PowerPoint Presentation</vt:lpstr>
      <vt:lpstr>Sometimes you need to add a meaningful yet concise quote.”</vt:lpstr>
      <vt:lpstr>Sometimes you need to add a meaningful yet concise quote.”</vt:lpstr>
      <vt:lpstr>Sometimes you need to add a meaningful yet concise quote.”</vt:lpstr>
      <vt:lpstr>Sometimes you need to add a meaningful yet concise quote.”</vt:lpstr>
      <vt:lpstr>Sometimes you need to add a meaningful yet concise quote.”</vt:lpstr>
      <vt:lpstr>Sometimes you need to add a somewhat longer quote. Sometimes you need to add a somewhat longer quote.”</vt:lpstr>
      <vt:lpstr>Sometimes you need to add a somewhat longer quote. Sometimes you need to add a somewhat longer quote.”</vt:lpstr>
      <vt:lpstr>Sometimes you need to add a somewhat longer quote. Sometimes you need to add a somewhat longer quote.”</vt:lpstr>
      <vt:lpstr>Title Goes Here</vt:lpstr>
      <vt:lpstr>Primary Color Palette</vt:lpstr>
      <vt:lpstr>Extended Color Palette</vt:lpstr>
      <vt:lpstr>Gradients</vt:lpstr>
      <vt:lpstr>Gradients</vt:lpstr>
      <vt:lpstr>Ring Charts</vt:lpstr>
      <vt:lpstr>Ring Charts</vt:lpstr>
      <vt:lpstr>Bar Graphs</vt:lpstr>
      <vt:lpstr>Bar Graphs</vt:lpstr>
      <vt:lpstr>Large Ring Chart</vt:lpstr>
      <vt:lpstr>Large Bar Chart Gradient Version</vt:lpstr>
      <vt:lpstr>Large Bar Chart Solid Version</vt:lpstr>
      <vt:lpstr>PowerPoint Presentation</vt:lpstr>
      <vt:lpstr>PowerPoint Presentation</vt:lpstr>
      <vt:lpstr>PowerPoint Presentation</vt:lpstr>
      <vt:lpstr>PowerPoint Presentation</vt:lpstr>
      <vt:lpstr>PowerPoint Presentation</vt:lpstr>
      <vt:lpstr>PowerPoint Presentation</vt:lpstr>
      <vt:lpstr>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add title</vt:lpstr>
      <vt:lpstr>PowerPoint Presentation</vt:lpstr>
      <vt:lpstr>PowerPoint Presentation</vt:lpstr>
      <vt:lpstr>PowerPoint Presentation</vt:lpstr>
      <vt:lpstr>PowerPoint Presentation</vt:lpstr>
      <vt:lpstr>Program Overview</vt:lpstr>
      <vt:lpstr>Project Approach – 5 Phases</vt:lpstr>
      <vt:lpstr>Investment Highlights</vt:lpstr>
      <vt:lpstr>PowerPoint Presentation</vt:lpstr>
      <vt:lpstr>Thank you!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Lukasz Fliegel (Contractor)</cp:lastModifiedBy>
  <cp:revision>23</cp:revision>
  <dcterms:created xsi:type="dcterms:W3CDTF">2020-10-26T14:33:58Z</dcterms:created>
  <dcterms:modified xsi:type="dcterms:W3CDTF">2024-11-21T07:58:36Z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0x010100E728E1D5709B20479E02E4DACF859060</vt:lpwstr>
  </property>
</Properties>
</file>